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6" r:id="rId4"/>
    <p:sldId id="334" r:id="rId5"/>
    <p:sldId id="333" r:id="rId6"/>
    <p:sldId id="332" r:id="rId7"/>
    <p:sldId id="331" r:id="rId8"/>
    <p:sldId id="330" r:id="rId9"/>
    <p:sldId id="329" r:id="rId10"/>
    <p:sldId id="327" r:id="rId11"/>
    <p:sldId id="326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143" y="3124238"/>
            <a:ext cx="11685714" cy="60952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E16E2D-A235-1187-DB9C-5050015F28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6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4A490D-8497-E3F9-9056-7CFCE6B18DA2}"/>
              </a:ext>
            </a:extLst>
          </p:cNvPr>
          <p:cNvSpPr/>
          <p:nvPr/>
        </p:nvSpPr>
        <p:spPr bwMode="white">
          <a:xfrm>
            <a:off x="681904" y="2106147"/>
            <a:ext cx="3828571" cy="419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777881-6B35-206E-E2C4-C34EF3778E85}"/>
              </a:ext>
            </a:extLst>
          </p:cNvPr>
          <p:cNvSpPr/>
          <p:nvPr/>
        </p:nvSpPr>
        <p:spPr bwMode="white">
          <a:xfrm>
            <a:off x="681904" y="2992498"/>
            <a:ext cx="2676190" cy="381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2C35EF-8CEE-5D32-DC05-8C599A28689D}"/>
              </a:ext>
            </a:extLst>
          </p:cNvPr>
          <p:cNvSpPr/>
          <p:nvPr/>
        </p:nvSpPr>
        <p:spPr bwMode="white">
          <a:xfrm>
            <a:off x="681904" y="3831196"/>
            <a:ext cx="5702128" cy="605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214B612-2071-A933-B7CA-B87F39076A15}"/>
              </a:ext>
            </a:extLst>
          </p:cNvPr>
          <p:cNvSpPr/>
          <p:nvPr/>
        </p:nvSpPr>
        <p:spPr bwMode="white">
          <a:xfrm>
            <a:off x="681904" y="4679425"/>
            <a:ext cx="4333976" cy="914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4238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73ABDE-6D13-C319-2BFC-AAB74EAE9B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6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5F51E1-8378-5692-F049-241EEBA676AE}"/>
              </a:ext>
            </a:extLst>
          </p:cNvPr>
          <p:cNvSpPr/>
          <p:nvPr/>
        </p:nvSpPr>
        <p:spPr bwMode="white">
          <a:xfrm>
            <a:off x="681904" y="2048919"/>
            <a:ext cx="3323809" cy="428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61F09A-A01C-062A-DA7F-A4CD81468DBA}"/>
              </a:ext>
            </a:extLst>
          </p:cNvPr>
          <p:cNvSpPr/>
          <p:nvPr/>
        </p:nvSpPr>
        <p:spPr bwMode="white">
          <a:xfrm>
            <a:off x="2034285" y="2954293"/>
            <a:ext cx="1914285" cy="37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135444-E22E-7BFB-A113-26FC2BA22923}"/>
              </a:ext>
            </a:extLst>
          </p:cNvPr>
          <p:cNvSpPr/>
          <p:nvPr/>
        </p:nvSpPr>
        <p:spPr bwMode="white">
          <a:xfrm>
            <a:off x="2748571" y="3821547"/>
            <a:ext cx="1142857" cy="352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07FDA540-C989-FA2A-7660-3B0FD284EA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224"/>
          <a:stretch/>
        </p:blipFill>
        <p:spPr>
          <a:xfrm>
            <a:off x="6816080" y="692696"/>
            <a:ext cx="3647808" cy="4100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7598387-49DF-1865-817C-292E2E2DF196}"/>
              </a:ext>
            </a:extLst>
          </p:cNvPr>
          <p:cNvSpPr/>
          <p:nvPr/>
        </p:nvSpPr>
        <p:spPr bwMode="white">
          <a:xfrm>
            <a:off x="6777984" y="2204864"/>
            <a:ext cx="3266666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72DDDB3-218D-4A67-A795-986174CAD220}"/>
              </a:ext>
            </a:extLst>
          </p:cNvPr>
          <p:cNvSpPr/>
          <p:nvPr/>
        </p:nvSpPr>
        <p:spPr bwMode="white">
          <a:xfrm>
            <a:off x="7464152" y="3645024"/>
            <a:ext cx="2047165" cy="1033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402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739ED0-D4C8-703D-EA0D-F969D1884D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1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49ABB2-0194-4083-6E34-69B8D9CFDC43}"/>
              </a:ext>
            </a:extLst>
          </p:cNvPr>
          <p:cNvSpPr/>
          <p:nvPr/>
        </p:nvSpPr>
        <p:spPr bwMode="white">
          <a:xfrm>
            <a:off x="839416" y="2996952"/>
            <a:ext cx="4509154" cy="592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0E749E8-6EB3-606E-6A92-D0C65938741B}"/>
              </a:ext>
            </a:extLst>
          </p:cNvPr>
          <p:cNvSpPr/>
          <p:nvPr/>
        </p:nvSpPr>
        <p:spPr bwMode="white">
          <a:xfrm>
            <a:off x="6023992" y="2996952"/>
            <a:ext cx="5496008" cy="631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1C756B5C-6BE6-89F2-CFC6-5836FC10FA0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733219"/>
            <a:ext cx="10800000" cy="2938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7EA3685-673E-DDAF-FD40-55BD84D3E181}"/>
              </a:ext>
            </a:extLst>
          </p:cNvPr>
          <p:cNvSpPr/>
          <p:nvPr/>
        </p:nvSpPr>
        <p:spPr bwMode="white">
          <a:xfrm>
            <a:off x="479376" y="5758171"/>
            <a:ext cx="3348650" cy="503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C88CA9A-C9B4-500D-5AE5-C62CCEF5B685}"/>
              </a:ext>
            </a:extLst>
          </p:cNvPr>
          <p:cNvSpPr/>
          <p:nvPr/>
        </p:nvSpPr>
        <p:spPr bwMode="white">
          <a:xfrm>
            <a:off x="6312024" y="5536417"/>
            <a:ext cx="4392488" cy="1030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34D955-859A-BF8D-6B48-E74FC22DCA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7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B798B8-B08F-98A2-DFEA-0E8DE1B80C0E}"/>
              </a:ext>
            </a:extLst>
          </p:cNvPr>
          <p:cNvSpPr/>
          <p:nvPr/>
        </p:nvSpPr>
        <p:spPr bwMode="white">
          <a:xfrm>
            <a:off x="1434285" y="4083549"/>
            <a:ext cx="3580952" cy="477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4701BB-341F-9766-41A0-C0D9613BDBE4}"/>
              </a:ext>
            </a:extLst>
          </p:cNvPr>
          <p:cNvSpPr/>
          <p:nvPr/>
        </p:nvSpPr>
        <p:spPr bwMode="white">
          <a:xfrm>
            <a:off x="6096000" y="3645024"/>
            <a:ext cx="4032448" cy="1232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08ACA5F3-4E8A-B95D-CCBA-8900380058B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964378"/>
            <a:ext cx="10800000" cy="1840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E77DAF9-262B-65E8-E3B5-59B514EF2482}"/>
              </a:ext>
            </a:extLst>
          </p:cNvPr>
          <p:cNvSpPr/>
          <p:nvPr/>
        </p:nvSpPr>
        <p:spPr bwMode="white">
          <a:xfrm>
            <a:off x="1233367" y="6147076"/>
            <a:ext cx="3781869" cy="594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01622D7-16F2-88A0-9F8E-FBE873AF6E34}"/>
              </a:ext>
            </a:extLst>
          </p:cNvPr>
          <p:cNvSpPr/>
          <p:nvPr/>
        </p:nvSpPr>
        <p:spPr bwMode="white">
          <a:xfrm>
            <a:off x="6290511" y="6147076"/>
            <a:ext cx="2142857" cy="486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448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52D48F-42A0-E7E5-A443-C8DCFF3D76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3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E029AEC-FE65-6F22-B55B-B54DBDD50B25}"/>
              </a:ext>
            </a:extLst>
          </p:cNvPr>
          <p:cNvSpPr/>
          <p:nvPr/>
        </p:nvSpPr>
        <p:spPr bwMode="white">
          <a:xfrm>
            <a:off x="1291428" y="3792483"/>
            <a:ext cx="4228508" cy="716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194BF04-E2BA-8AD2-EC17-945028728E8E}"/>
              </a:ext>
            </a:extLst>
          </p:cNvPr>
          <p:cNvSpPr/>
          <p:nvPr/>
        </p:nvSpPr>
        <p:spPr bwMode="white">
          <a:xfrm>
            <a:off x="6312024" y="3601910"/>
            <a:ext cx="5207976" cy="1105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040FB90-FC97-ADDB-E1BF-5B6C15566E66}"/>
              </a:ext>
            </a:extLst>
          </p:cNvPr>
          <p:cNvSpPr/>
          <p:nvPr/>
        </p:nvSpPr>
        <p:spPr bwMode="white">
          <a:xfrm>
            <a:off x="8904312" y="5085184"/>
            <a:ext cx="1729973" cy="1003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7745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F9BFCF-3B55-9780-D8F4-9F416DAA1A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9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05784B-1795-429F-8458-6BEB087A8A87}"/>
              </a:ext>
            </a:extLst>
          </p:cNvPr>
          <p:cNvSpPr/>
          <p:nvPr/>
        </p:nvSpPr>
        <p:spPr bwMode="white">
          <a:xfrm>
            <a:off x="681904" y="2242980"/>
            <a:ext cx="4333976" cy="68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515E5F-BF56-3147-F2C8-71D111EF06E6}"/>
              </a:ext>
            </a:extLst>
          </p:cNvPr>
          <p:cNvSpPr/>
          <p:nvPr/>
        </p:nvSpPr>
        <p:spPr bwMode="white">
          <a:xfrm>
            <a:off x="5872380" y="2233424"/>
            <a:ext cx="3038095" cy="563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012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13972C-0CDE-AEA9-D2A4-5AE90EA59C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1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CE3C08-E64C-0BAA-83A2-779FCD10F0FF}"/>
              </a:ext>
            </a:extLst>
          </p:cNvPr>
          <p:cNvSpPr/>
          <p:nvPr/>
        </p:nvSpPr>
        <p:spPr bwMode="white">
          <a:xfrm>
            <a:off x="1343472" y="3898541"/>
            <a:ext cx="5256583" cy="1029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C7CFC3A-ED9B-9892-0E8C-208E82D0FE5F}"/>
              </a:ext>
            </a:extLst>
          </p:cNvPr>
          <p:cNvSpPr/>
          <p:nvPr/>
        </p:nvSpPr>
        <p:spPr bwMode="white">
          <a:xfrm>
            <a:off x="3863752" y="5373216"/>
            <a:ext cx="1770532" cy="927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6449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CE2D20-CBB4-500F-88A1-EC48BC1B27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3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D3E169-A0C2-2349-BEFC-47C2006D4016}"/>
              </a:ext>
            </a:extLst>
          </p:cNvPr>
          <p:cNvSpPr/>
          <p:nvPr/>
        </p:nvSpPr>
        <p:spPr bwMode="white">
          <a:xfrm>
            <a:off x="681904" y="2241397"/>
            <a:ext cx="4838032" cy="57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E71C94-1CD3-1C62-05D9-BD52391F8797}"/>
              </a:ext>
            </a:extLst>
          </p:cNvPr>
          <p:cNvSpPr/>
          <p:nvPr/>
        </p:nvSpPr>
        <p:spPr bwMode="white">
          <a:xfrm>
            <a:off x="2472380" y="3138565"/>
            <a:ext cx="1266666" cy="362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610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CC6B05-0F78-361C-88C6-380BBD110A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3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35E114-446A-F7A3-FC86-4D7E09AF9526}"/>
              </a:ext>
            </a:extLst>
          </p:cNvPr>
          <p:cNvSpPr/>
          <p:nvPr/>
        </p:nvSpPr>
        <p:spPr bwMode="white">
          <a:xfrm>
            <a:off x="681904" y="2708920"/>
            <a:ext cx="4333976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655E7E2-F90A-F55D-8075-0B37DB112B30}"/>
              </a:ext>
            </a:extLst>
          </p:cNvPr>
          <p:cNvSpPr/>
          <p:nvPr/>
        </p:nvSpPr>
        <p:spPr bwMode="white">
          <a:xfrm>
            <a:off x="2279576" y="4077072"/>
            <a:ext cx="1249947" cy="1013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056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EFE910-C5AF-DFD1-2B79-27CC72AED7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3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39FA37-C4B3-0A28-1AB0-5A929DAE64E9}"/>
              </a:ext>
            </a:extLst>
          </p:cNvPr>
          <p:cNvSpPr/>
          <p:nvPr/>
        </p:nvSpPr>
        <p:spPr bwMode="white">
          <a:xfrm>
            <a:off x="1272380" y="3021357"/>
            <a:ext cx="2314285" cy="419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02D76A4-CE65-0822-2DDB-89EC55A3A4F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23"/>
          <a:stretch/>
        </p:blipFill>
        <p:spPr>
          <a:xfrm>
            <a:off x="5879976" y="1988840"/>
            <a:ext cx="5159976" cy="4100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1A87E2-2F49-748E-9F04-BD4F06D04794}"/>
              </a:ext>
            </a:extLst>
          </p:cNvPr>
          <p:cNvSpPr/>
          <p:nvPr/>
        </p:nvSpPr>
        <p:spPr bwMode="white">
          <a:xfrm>
            <a:off x="5841880" y="3056806"/>
            <a:ext cx="3580952" cy="419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21F854A-BE51-837A-9A35-7BCAA3167E0C}"/>
              </a:ext>
            </a:extLst>
          </p:cNvPr>
          <p:cNvSpPr/>
          <p:nvPr/>
        </p:nvSpPr>
        <p:spPr bwMode="white">
          <a:xfrm>
            <a:off x="5841880" y="3943599"/>
            <a:ext cx="2428571" cy="371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9181C22-2A40-2308-0971-86D16E4FD78D}"/>
              </a:ext>
            </a:extLst>
          </p:cNvPr>
          <p:cNvSpPr/>
          <p:nvPr/>
        </p:nvSpPr>
        <p:spPr bwMode="white">
          <a:xfrm>
            <a:off x="5841880" y="4773180"/>
            <a:ext cx="5198072" cy="55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53EB59A-24D0-7402-6E9B-280ED2480BE5}"/>
              </a:ext>
            </a:extLst>
          </p:cNvPr>
          <p:cNvSpPr/>
          <p:nvPr/>
        </p:nvSpPr>
        <p:spPr bwMode="white">
          <a:xfrm>
            <a:off x="5841880" y="5561170"/>
            <a:ext cx="3782511" cy="527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5242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2023-12-09T02:27:55Z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