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905" y="2214714"/>
            <a:ext cx="10076190" cy="24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34FDC-9412-C07C-2A5B-FD6BB39CD5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018455"/>
            <a:ext cx="10561168" cy="410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9B073DA-F119-C16D-B914-BF2D8BDEBE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416" y="5248376"/>
            <a:ext cx="10561168" cy="1695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19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CB591-C759-8685-EC0D-7854FAAA00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56B6FF-6164-BE95-650A-7E83A1A631D2}"/>
              </a:ext>
            </a:extLst>
          </p:cNvPr>
          <p:cNvSpPr/>
          <p:nvPr/>
        </p:nvSpPr>
        <p:spPr bwMode="white">
          <a:xfrm>
            <a:off x="681904" y="1114866"/>
            <a:ext cx="6134176" cy="47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B65035-6BDC-92EB-CA8A-1CDC30D5094D}"/>
              </a:ext>
            </a:extLst>
          </p:cNvPr>
          <p:cNvSpPr/>
          <p:nvPr/>
        </p:nvSpPr>
        <p:spPr bwMode="white">
          <a:xfrm>
            <a:off x="681904" y="1943492"/>
            <a:ext cx="2965824" cy="42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D49880-B736-B701-C2CF-C977737F4DBD}"/>
              </a:ext>
            </a:extLst>
          </p:cNvPr>
          <p:cNvSpPr/>
          <p:nvPr/>
        </p:nvSpPr>
        <p:spPr bwMode="white">
          <a:xfrm>
            <a:off x="681904" y="2724497"/>
            <a:ext cx="4694016" cy="46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724FC7-0577-CC99-8943-C44D25E928E0}"/>
              </a:ext>
            </a:extLst>
          </p:cNvPr>
          <p:cNvSpPr/>
          <p:nvPr/>
        </p:nvSpPr>
        <p:spPr bwMode="white">
          <a:xfrm>
            <a:off x="681904" y="3543599"/>
            <a:ext cx="8790476" cy="438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772EA85-5EE8-15A8-029B-47CFB32E17FB}"/>
              </a:ext>
            </a:extLst>
          </p:cNvPr>
          <p:cNvSpPr/>
          <p:nvPr/>
        </p:nvSpPr>
        <p:spPr bwMode="white">
          <a:xfrm>
            <a:off x="720000" y="4324602"/>
            <a:ext cx="5438094" cy="619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274FAF0-B3D0-56A9-66E5-EF08602A513F}"/>
              </a:ext>
            </a:extLst>
          </p:cNvPr>
          <p:cNvSpPr/>
          <p:nvPr/>
        </p:nvSpPr>
        <p:spPr bwMode="white">
          <a:xfrm>
            <a:off x="681904" y="5238950"/>
            <a:ext cx="6422208" cy="1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34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3D596-EC7A-479B-7B20-C0F3320D7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7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CD8225-7419-DB52-36DA-4D8ADADAC642}"/>
              </a:ext>
            </a:extLst>
          </p:cNvPr>
          <p:cNvSpPr/>
          <p:nvPr/>
        </p:nvSpPr>
        <p:spPr bwMode="white">
          <a:xfrm>
            <a:off x="8479411" y="3233157"/>
            <a:ext cx="340811" cy="3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3FCD74-E7C1-C2AE-830D-8F3E35C0F197}"/>
              </a:ext>
            </a:extLst>
          </p:cNvPr>
          <p:cNvSpPr/>
          <p:nvPr/>
        </p:nvSpPr>
        <p:spPr bwMode="white">
          <a:xfrm>
            <a:off x="3731824" y="6168694"/>
            <a:ext cx="245701" cy="3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01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2E00A-CAE4-BA8E-A9CE-3C5D9BD89B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699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6CDE5-DCAA-A77A-3EB9-E20367568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5D484-FBEC-E205-D3E8-E7C17DA4AE94}"/>
              </a:ext>
            </a:extLst>
          </p:cNvPr>
          <p:cNvSpPr/>
          <p:nvPr/>
        </p:nvSpPr>
        <p:spPr bwMode="white">
          <a:xfrm>
            <a:off x="681904" y="1153201"/>
            <a:ext cx="5270080" cy="60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832197-AE47-B664-7AD9-17A067BB8F0E}"/>
              </a:ext>
            </a:extLst>
          </p:cNvPr>
          <p:cNvSpPr/>
          <p:nvPr/>
        </p:nvSpPr>
        <p:spPr bwMode="white">
          <a:xfrm>
            <a:off x="681904" y="1935230"/>
            <a:ext cx="8006384" cy="91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4003FB-0EC9-34C0-3A78-976735E8AB61}"/>
              </a:ext>
            </a:extLst>
          </p:cNvPr>
          <p:cNvSpPr/>
          <p:nvPr/>
        </p:nvSpPr>
        <p:spPr bwMode="white">
          <a:xfrm>
            <a:off x="681904" y="3318094"/>
            <a:ext cx="2114285" cy="40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3658ED-99E5-7AC6-4B0E-29CFE3480F33}"/>
              </a:ext>
            </a:extLst>
          </p:cNvPr>
          <p:cNvSpPr/>
          <p:nvPr/>
        </p:nvSpPr>
        <p:spPr bwMode="white">
          <a:xfrm>
            <a:off x="681904" y="4100125"/>
            <a:ext cx="6206184" cy="46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B965A4-E00E-E550-57DA-1DAA1FBD1062}"/>
              </a:ext>
            </a:extLst>
          </p:cNvPr>
          <p:cNvSpPr/>
          <p:nvPr/>
        </p:nvSpPr>
        <p:spPr bwMode="white">
          <a:xfrm>
            <a:off x="681904" y="4977525"/>
            <a:ext cx="6134176" cy="1382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61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FD8F4-73B1-134B-45A9-29CCDD3D15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29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42F32E-0688-A388-9857-AB1C0921F0E9}"/>
              </a:ext>
            </a:extLst>
          </p:cNvPr>
          <p:cNvSpPr/>
          <p:nvPr/>
        </p:nvSpPr>
        <p:spPr bwMode="white">
          <a:xfrm>
            <a:off x="686338" y="2689894"/>
            <a:ext cx="4761590" cy="52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A4350E-1C1D-719D-C241-94EE450299E6}"/>
              </a:ext>
            </a:extLst>
          </p:cNvPr>
          <p:cNvSpPr/>
          <p:nvPr/>
        </p:nvSpPr>
        <p:spPr bwMode="white">
          <a:xfrm>
            <a:off x="686338" y="3405684"/>
            <a:ext cx="6664947" cy="37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B37C5B-B00A-3D68-679C-D002BAB0C56A}"/>
              </a:ext>
            </a:extLst>
          </p:cNvPr>
          <p:cNvSpPr/>
          <p:nvPr/>
        </p:nvSpPr>
        <p:spPr bwMode="white">
          <a:xfrm>
            <a:off x="686338" y="4146736"/>
            <a:ext cx="1868204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52739E-031F-B485-9DCE-6CFE2C008F42}"/>
              </a:ext>
            </a:extLst>
          </p:cNvPr>
          <p:cNvSpPr/>
          <p:nvPr/>
        </p:nvSpPr>
        <p:spPr bwMode="white">
          <a:xfrm>
            <a:off x="686338" y="4845684"/>
            <a:ext cx="4266576" cy="4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0E9B96-6A45-17BA-B9F5-4C3A64E2551C}"/>
              </a:ext>
            </a:extLst>
          </p:cNvPr>
          <p:cNvSpPr/>
          <p:nvPr/>
        </p:nvSpPr>
        <p:spPr bwMode="white">
          <a:xfrm>
            <a:off x="686338" y="5445224"/>
            <a:ext cx="4761590" cy="124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8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8AFFF-E7B3-29D9-79DE-B7063FA0AA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8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90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881B2-A865-5C07-B16A-D89384A49E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3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84A24D-1E95-8BA5-C43C-BDF5764EEAA7}"/>
              </a:ext>
            </a:extLst>
          </p:cNvPr>
          <p:cNvSpPr/>
          <p:nvPr/>
        </p:nvSpPr>
        <p:spPr bwMode="white">
          <a:xfrm>
            <a:off x="682634" y="3814597"/>
            <a:ext cx="9445814" cy="486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481005-2CA4-E27A-B785-7861D669BC75}"/>
              </a:ext>
            </a:extLst>
          </p:cNvPr>
          <p:cNvSpPr/>
          <p:nvPr/>
        </p:nvSpPr>
        <p:spPr bwMode="white">
          <a:xfrm>
            <a:off x="682634" y="4665506"/>
            <a:ext cx="8005654" cy="119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3562CE-0AE8-9E43-25C8-132CC20BAAE2}"/>
              </a:ext>
            </a:extLst>
          </p:cNvPr>
          <p:cNvSpPr/>
          <p:nvPr/>
        </p:nvSpPr>
        <p:spPr bwMode="white">
          <a:xfrm>
            <a:off x="682634" y="6227064"/>
            <a:ext cx="9301798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51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E6173-A191-78A4-EDC5-622EC6E2C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023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FC2C52-70BF-3778-A3F1-CFB2E73C4F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0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3252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E9FE8-2622-8139-48D0-85EE6750AE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2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4CF856-8764-9172-DDB9-A7261800E1F2}"/>
              </a:ext>
            </a:extLst>
          </p:cNvPr>
          <p:cNvSpPr/>
          <p:nvPr/>
        </p:nvSpPr>
        <p:spPr bwMode="white">
          <a:xfrm>
            <a:off x="5591943" y="4437112"/>
            <a:ext cx="1368153" cy="8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189099-38DD-FFAB-C2AF-9B0F3A965953}"/>
              </a:ext>
            </a:extLst>
          </p:cNvPr>
          <p:cNvSpPr/>
          <p:nvPr/>
        </p:nvSpPr>
        <p:spPr bwMode="white">
          <a:xfrm>
            <a:off x="5663952" y="5661249"/>
            <a:ext cx="1368372" cy="81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9C228-14E0-F691-09D2-16A6F13B11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0BE313-751F-78DA-0D89-FDFD7C9CBC50}"/>
              </a:ext>
            </a:extLst>
          </p:cNvPr>
          <p:cNvSpPr/>
          <p:nvPr/>
        </p:nvSpPr>
        <p:spPr bwMode="white">
          <a:xfrm>
            <a:off x="681904" y="1248296"/>
            <a:ext cx="8870480" cy="59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B0B1D4-FB58-1473-ADA2-24A7C4F0785F}"/>
              </a:ext>
            </a:extLst>
          </p:cNvPr>
          <p:cNvSpPr/>
          <p:nvPr/>
        </p:nvSpPr>
        <p:spPr bwMode="white">
          <a:xfrm>
            <a:off x="681904" y="2067657"/>
            <a:ext cx="7286304" cy="56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78F1AC-3E8A-A4C0-7910-3409C25BB822}"/>
              </a:ext>
            </a:extLst>
          </p:cNvPr>
          <p:cNvSpPr/>
          <p:nvPr/>
        </p:nvSpPr>
        <p:spPr bwMode="white">
          <a:xfrm>
            <a:off x="551384" y="2859746"/>
            <a:ext cx="5184576" cy="641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73CFA5-5AB5-4631-18A2-35E46966640B}"/>
              </a:ext>
            </a:extLst>
          </p:cNvPr>
          <p:cNvSpPr/>
          <p:nvPr/>
        </p:nvSpPr>
        <p:spPr bwMode="white">
          <a:xfrm>
            <a:off x="681904" y="3782599"/>
            <a:ext cx="5414096" cy="12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392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4E2E3-8DB2-EF16-CF48-F4E1256EE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717212-F573-3CE4-8A10-50155564D34B}"/>
              </a:ext>
            </a:extLst>
          </p:cNvPr>
          <p:cNvSpPr/>
          <p:nvPr/>
        </p:nvSpPr>
        <p:spPr bwMode="white">
          <a:xfrm>
            <a:off x="10120000" y="4014540"/>
            <a:ext cx="323809" cy="371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71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9893E-494E-44E7-A2B1-EA598ED551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79B821-19C4-7251-28A5-3E18A34C8542}"/>
              </a:ext>
            </a:extLst>
          </p:cNvPr>
          <p:cNvSpPr/>
          <p:nvPr/>
        </p:nvSpPr>
        <p:spPr bwMode="white">
          <a:xfrm>
            <a:off x="9318994" y="1470547"/>
            <a:ext cx="507394" cy="45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9CD316-A96F-DFE6-845B-D35E920DF5D4}"/>
              </a:ext>
            </a:extLst>
          </p:cNvPr>
          <p:cNvSpPr/>
          <p:nvPr/>
        </p:nvSpPr>
        <p:spPr bwMode="white">
          <a:xfrm>
            <a:off x="2713969" y="2716914"/>
            <a:ext cx="507394" cy="45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F320EB-798C-0E91-19FE-17AE795823D2}"/>
              </a:ext>
            </a:extLst>
          </p:cNvPr>
          <p:cNvSpPr/>
          <p:nvPr/>
        </p:nvSpPr>
        <p:spPr bwMode="white">
          <a:xfrm>
            <a:off x="8232993" y="2886064"/>
            <a:ext cx="284851" cy="311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0A716B-2DF1-96B2-94A3-3000AFB5AC46}"/>
              </a:ext>
            </a:extLst>
          </p:cNvPr>
          <p:cNvSpPr/>
          <p:nvPr/>
        </p:nvSpPr>
        <p:spPr bwMode="white">
          <a:xfrm>
            <a:off x="1681378" y="3544859"/>
            <a:ext cx="507394" cy="45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29AB09-F2AC-C6E5-24E7-8DD38FA77AF7}"/>
              </a:ext>
            </a:extLst>
          </p:cNvPr>
          <p:cNvSpPr/>
          <p:nvPr/>
        </p:nvSpPr>
        <p:spPr bwMode="white">
          <a:xfrm>
            <a:off x="3863753" y="3544859"/>
            <a:ext cx="3514682" cy="42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FE3984-EA56-7813-B84E-4DFBCB9F49BE}"/>
              </a:ext>
            </a:extLst>
          </p:cNvPr>
          <p:cNvSpPr/>
          <p:nvPr/>
        </p:nvSpPr>
        <p:spPr bwMode="white">
          <a:xfrm>
            <a:off x="9559339" y="3696204"/>
            <a:ext cx="694328" cy="25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86C08B-3F55-9CE2-DD3F-091635251BF1}"/>
              </a:ext>
            </a:extLst>
          </p:cNvPr>
          <p:cNvSpPr/>
          <p:nvPr/>
        </p:nvSpPr>
        <p:spPr bwMode="white">
          <a:xfrm>
            <a:off x="1191787" y="4435122"/>
            <a:ext cx="275951" cy="3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E9C400-EADA-31E0-A3A8-A0A059F42F70}"/>
              </a:ext>
            </a:extLst>
          </p:cNvPr>
          <p:cNvSpPr/>
          <p:nvPr/>
        </p:nvSpPr>
        <p:spPr bwMode="white">
          <a:xfrm>
            <a:off x="6755319" y="4372803"/>
            <a:ext cx="507394" cy="45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AC3304-1516-8390-7481-91B7A7454D06}"/>
              </a:ext>
            </a:extLst>
          </p:cNvPr>
          <p:cNvSpPr/>
          <p:nvPr/>
        </p:nvSpPr>
        <p:spPr bwMode="white">
          <a:xfrm>
            <a:off x="9550437" y="4524148"/>
            <a:ext cx="703230" cy="32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451577A-70EA-CEAF-02F6-20713AF45F56}"/>
              </a:ext>
            </a:extLst>
          </p:cNvPr>
          <p:cNvSpPr/>
          <p:nvPr/>
        </p:nvSpPr>
        <p:spPr bwMode="white">
          <a:xfrm>
            <a:off x="1191787" y="5589240"/>
            <a:ext cx="694328" cy="43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53D33D1-2BDC-5427-AAB5-A2EB13A47CBF}"/>
              </a:ext>
            </a:extLst>
          </p:cNvPr>
          <p:cNvSpPr/>
          <p:nvPr/>
        </p:nvSpPr>
        <p:spPr bwMode="white">
          <a:xfrm>
            <a:off x="7556468" y="5271969"/>
            <a:ext cx="1762526" cy="123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469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EDF906-DC01-4F0D-F055-C16FA4CA5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08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23AD0-B823-2090-A913-2314A698BA1E}"/>
              </a:ext>
            </a:extLst>
          </p:cNvPr>
          <p:cNvSpPr/>
          <p:nvPr/>
        </p:nvSpPr>
        <p:spPr bwMode="white">
          <a:xfrm>
            <a:off x="1133270" y="3190276"/>
            <a:ext cx="5605453" cy="36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A5E7842-867F-51DB-8BEA-8896230A0CCB}"/>
              </a:ext>
            </a:extLst>
          </p:cNvPr>
          <p:cNvSpPr/>
          <p:nvPr/>
        </p:nvSpPr>
        <p:spPr bwMode="white">
          <a:xfrm>
            <a:off x="1133270" y="3861048"/>
            <a:ext cx="6186865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11D32F2-AEFA-8CDF-4CB7-30FB6231A164}"/>
              </a:ext>
            </a:extLst>
          </p:cNvPr>
          <p:cNvSpPr/>
          <p:nvPr/>
        </p:nvSpPr>
        <p:spPr bwMode="white">
          <a:xfrm>
            <a:off x="1185868" y="4964592"/>
            <a:ext cx="5198164" cy="167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121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1496D-E39C-C4D6-EAEB-D37F884FA4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769D20-25E4-6AB1-9A5A-910D95D92714}"/>
              </a:ext>
            </a:extLst>
          </p:cNvPr>
          <p:cNvSpPr/>
          <p:nvPr/>
        </p:nvSpPr>
        <p:spPr bwMode="white">
          <a:xfrm>
            <a:off x="686628" y="2616521"/>
            <a:ext cx="4833308" cy="41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BEE54F-0DA7-BC6C-6E54-AF7CB762F212}"/>
              </a:ext>
            </a:extLst>
          </p:cNvPr>
          <p:cNvSpPr/>
          <p:nvPr/>
        </p:nvSpPr>
        <p:spPr bwMode="white">
          <a:xfrm>
            <a:off x="686628" y="3334434"/>
            <a:ext cx="6417484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6CC760-5EE2-580C-2119-846387DA4F42}"/>
              </a:ext>
            </a:extLst>
          </p:cNvPr>
          <p:cNvSpPr/>
          <p:nvPr/>
        </p:nvSpPr>
        <p:spPr bwMode="white">
          <a:xfrm>
            <a:off x="686628" y="4085739"/>
            <a:ext cx="2269281" cy="35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7CB01C-8D0A-AEB1-762E-CD2AEC9A25EB}"/>
              </a:ext>
            </a:extLst>
          </p:cNvPr>
          <p:cNvSpPr/>
          <p:nvPr/>
        </p:nvSpPr>
        <p:spPr bwMode="white">
          <a:xfrm>
            <a:off x="686628" y="4778608"/>
            <a:ext cx="5264399" cy="40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0CD74C-8CD6-2841-6E9D-9786C3F713C2}"/>
              </a:ext>
            </a:extLst>
          </p:cNvPr>
          <p:cNvSpPr/>
          <p:nvPr/>
        </p:nvSpPr>
        <p:spPr bwMode="white">
          <a:xfrm>
            <a:off x="686628" y="5554956"/>
            <a:ext cx="4989082" cy="106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73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77582-A98E-1BC9-8081-42BED5C6BE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997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F086F-5D46-C158-8997-29F084FF6A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86B2E-BB37-511C-EBD3-1BA116B3B789}"/>
              </a:ext>
            </a:extLst>
          </p:cNvPr>
          <p:cNvSpPr/>
          <p:nvPr/>
        </p:nvSpPr>
        <p:spPr bwMode="white">
          <a:xfrm>
            <a:off x="681904" y="1143707"/>
            <a:ext cx="7430320" cy="45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8E2C78-E09A-7226-9B87-3E499BEBB830}"/>
              </a:ext>
            </a:extLst>
          </p:cNvPr>
          <p:cNvSpPr/>
          <p:nvPr/>
        </p:nvSpPr>
        <p:spPr bwMode="white">
          <a:xfrm>
            <a:off x="623393" y="1983172"/>
            <a:ext cx="1152127" cy="43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DDA3B9-3F66-517B-C2A9-2E23A5BDF2BF}"/>
              </a:ext>
            </a:extLst>
          </p:cNvPr>
          <p:cNvSpPr/>
          <p:nvPr/>
        </p:nvSpPr>
        <p:spPr bwMode="white">
          <a:xfrm>
            <a:off x="551384" y="2841715"/>
            <a:ext cx="5940044" cy="122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5C3FD01-2578-5744-AA3B-A2F8516E73FA}"/>
              </a:ext>
            </a:extLst>
          </p:cNvPr>
          <p:cNvSpPr/>
          <p:nvPr/>
        </p:nvSpPr>
        <p:spPr bwMode="white">
          <a:xfrm>
            <a:off x="720000" y="4437111"/>
            <a:ext cx="10272544" cy="156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D686B2E-BB37-511C-EBD3-1BA116B3B789}"/>
              </a:ext>
            </a:extLst>
          </p:cNvPr>
          <p:cNvSpPr/>
          <p:nvPr/>
        </p:nvSpPr>
        <p:spPr bwMode="white">
          <a:xfrm>
            <a:off x="8150320" y="1134168"/>
            <a:ext cx="2567688" cy="45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D686B2E-BB37-511C-EBD3-1BA116B3B789}"/>
              </a:ext>
            </a:extLst>
          </p:cNvPr>
          <p:cNvSpPr/>
          <p:nvPr/>
        </p:nvSpPr>
        <p:spPr bwMode="white">
          <a:xfrm>
            <a:off x="1879327" y="1930184"/>
            <a:ext cx="2567688" cy="45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30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4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A8AFA-01C5-3B3E-D404-B09C9B37E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342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2023-12-09T14:44:43Z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