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78" r:id="rId3"/>
    <p:sldId id="376" r:id="rId4"/>
    <p:sldId id="375" r:id="rId5"/>
    <p:sldId id="371" r:id="rId6"/>
    <p:sldId id="370" r:id="rId7"/>
    <p:sldId id="369" r:id="rId8"/>
    <p:sldId id="368" r:id="rId9"/>
    <p:sldId id="367" r:id="rId10"/>
    <p:sldId id="366" r:id="rId11"/>
    <p:sldId id="365" r:id="rId12"/>
    <p:sldId id="364" r:id="rId13"/>
    <p:sldId id="361" r:id="rId14"/>
    <p:sldId id="359" r:id="rId15"/>
    <p:sldId id="358" r:id="rId16"/>
    <p:sldId id="357" r:id="rId17"/>
    <p:sldId id="356" r:id="rId18"/>
    <p:sldId id="355" r:id="rId19"/>
    <p:sldId id="354" r:id="rId20"/>
    <p:sldId id="353" r:id="rId21"/>
    <p:sldId id="352" r:id="rId22"/>
    <p:sldId id="351" r:id="rId23"/>
    <p:sldId id="350" r:id="rId24"/>
    <p:sldId id="349" r:id="rId25"/>
    <p:sldId id="379" r:id="rId26"/>
    <p:sldId id="348" r:id="rId27"/>
    <p:sldId id="345" r:id="rId28"/>
    <p:sldId id="344" r:id="rId29"/>
    <p:sldId id="343" r:id="rId30"/>
    <p:sldId id="342" r:id="rId31"/>
    <p:sldId id="341" r:id="rId32"/>
    <p:sldId id="340" r:id="rId33"/>
    <p:sldId id="339" r:id="rId34"/>
    <p:sldId id="338" r:id="rId35"/>
    <p:sldId id="337" r:id="rId36"/>
    <p:sldId id="336" r:id="rId37"/>
    <p:sldId id="335" r:id="rId38"/>
    <p:sldId id="334" r:id="rId39"/>
    <p:sldId id="333" r:id="rId40"/>
    <p:sldId id="332" r:id="rId41"/>
    <p:sldId id="329" r:id="rId42"/>
    <p:sldId id="328" r:id="rId43"/>
    <p:sldId id="327" r:id="rId44"/>
    <p:sldId id="326" r:id="rId45"/>
    <p:sldId id="325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8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38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6E58A-6041-C64A-8D55-B135AFA797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34737"/>
            <a:ext cx="10800000" cy="298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8BB3B-4407-D9B4-FA2A-F4E92659F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3043B8-616A-C169-10C0-A725B5BC9C7A}"/>
              </a:ext>
            </a:extLst>
          </p:cNvPr>
          <p:cNvSpPr/>
          <p:nvPr/>
        </p:nvSpPr>
        <p:spPr bwMode="white">
          <a:xfrm>
            <a:off x="4253333" y="2088792"/>
            <a:ext cx="247619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0948CC-BCF5-725A-8779-C78D74B866B6}"/>
              </a:ext>
            </a:extLst>
          </p:cNvPr>
          <p:cNvSpPr/>
          <p:nvPr/>
        </p:nvSpPr>
        <p:spPr bwMode="white">
          <a:xfrm>
            <a:off x="8688288" y="1844824"/>
            <a:ext cx="576064" cy="7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A7B44B-E9A6-F8A7-CC8E-A38E917A25CD}"/>
              </a:ext>
            </a:extLst>
          </p:cNvPr>
          <p:cNvSpPr/>
          <p:nvPr/>
        </p:nvSpPr>
        <p:spPr bwMode="white">
          <a:xfrm>
            <a:off x="3329523" y="4322377"/>
            <a:ext cx="276190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12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B027A7-ED7B-E925-67BB-A244538E52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8D19DD-8724-4054-FE00-661970E186F0}"/>
              </a:ext>
            </a:extLst>
          </p:cNvPr>
          <p:cNvSpPr/>
          <p:nvPr/>
        </p:nvSpPr>
        <p:spPr bwMode="white">
          <a:xfrm>
            <a:off x="2100952" y="1886814"/>
            <a:ext cx="257142" cy="285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3B7B55-A16D-736B-5102-B63C9F18C289}"/>
              </a:ext>
            </a:extLst>
          </p:cNvPr>
          <p:cNvSpPr/>
          <p:nvPr/>
        </p:nvSpPr>
        <p:spPr bwMode="white">
          <a:xfrm>
            <a:off x="5986666" y="3789040"/>
            <a:ext cx="147748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9CF119-13C6-778E-A6DA-F0451879CFBF}"/>
              </a:ext>
            </a:extLst>
          </p:cNvPr>
          <p:cNvSpPr/>
          <p:nvPr/>
        </p:nvSpPr>
        <p:spPr bwMode="white">
          <a:xfrm>
            <a:off x="7596190" y="5679480"/>
            <a:ext cx="257141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12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0ADAC-B591-E3ED-3A77-9EC795C85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1964CC-4653-6C79-9F23-F8537BAE74C2}"/>
              </a:ext>
            </a:extLst>
          </p:cNvPr>
          <p:cNvSpPr/>
          <p:nvPr/>
        </p:nvSpPr>
        <p:spPr bwMode="white">
          <a:xfrm>
            <a:off x="4548571" y="3843640"/>
            <a:ext cx="657142" cy="30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BEF394-592D-0323-59E2-F99B610D078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080" y="3645024"/>
            <a:ext cx="2878276" cy="3001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724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59FC5F-D865-AE35-8448-4612F3DB2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B94CB28-F38F-2D6B-FB39-53351FFDBA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999" y="2492896"/>
            <a:ext cx="2518002" cy="3476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154BBBF-D0F6-52E0-7F55-95E2D97E14FA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720" y="1812579"/>
            <a:ext cx="10800000" cy="59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527F63-C315-802C-9556-5E2DC07057C7}"/>
              </a:ext>
            </a:extLst>
          </p:cNvPr>
          <p:cNvSpPr/>
          <p:nvPr/>
        </p:nvSpPr>
        <p:spPr bwMode="white">
          <a:xfrm>
            <a:off x="8826339" y="1889388"/>
            <a:ext cx="761904" cy="3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691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40F1A9-2369-3E6D-B796-14BE36ED3D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1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70BA47-69E9-A48D-B301-36FF96515727}"/>
              </a:ext>
            </a:extLst>
          </p:cNvPr>
          <p:cNvSpPr/>
          <p:nvPr/>
        </p:nvSpPr>
        <p:spPr bwMode="white">
          <a:xfrm>
            <a:off x="9662857" y="4471871"/>
            <a:ext cx="1590475" cy="35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3EAF41-7976-1D83-B4DB-7D6AF9BF12BB}"/>
              </a:ext>
            </a:extLst>
          </p:cNvPr>
          <p:cNvSpPr/>
          <p:nvPr/>
        </p:nvSpPr>
        <p:spPr bwMode="white">
          <a:xfrm>
            <a:off x="1055440" y="5013176"/>
            <a:ext cx="3502654" cy="47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7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5994B-20CB-B654-0116-B5596ABC92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3D3C73-7C87-9B48-4589-0CBE2B3F7B76}"/>
              </a:ext>
            </a:extLst>
          </p:cNvPr>
          <p:cNvSpPr/>
          <p:nvPr/>
        </p:nvSpPr>
        <p:spPr bwMode="white">
          <a:xfrm>
            <a:off x="1310476" y="3253895"/>
            <a:ext cx="4504761" cy="353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5605D7-EE06-FA3C-7CB7-05126BDCDA7F}"/>
              </a:ext>
            </a:extLst>
          </p:cNvPr>
          <p:cNvSpPr/>
          <p:nvPr/>
        </p:nvSpPr>
        <p:spPr bwMode="white">
          <a:xfrm>
            <a:off x="2605714" y="3950876"/>
            <a:ext cx="1333333" cy="343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881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2BB10-1A01-A1E4-F95A-0C2EABA675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2BEC69-E4BC-1045-D5F7-70645F2433BD}"/>
              </a:ext>
            </a:extLst>
          </p:cNvPr>
          <p:cNvSpPr/>
          <p:nvPr/>
        </p:nvSpPr>
        <p:spPr bwMode="white">
          <a:xfrm>
            <a:off x="681904" y="2346236"/>
            <a:ext cx="3504761" cy="36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C57831-01DE-B3E5-3558-5F0D60D17B66}"/>
              </a:ext>
            </a:extLst>
          </p:cNvPr>
          <p:cNvSpPr/>
          <p:nvPr/>
        </p:nvSpPr>
        <p:spPr bwMode="white">
          <a:xfrm>
            <a:off x="681904" y="2947464"/>
            <a:ext cx="4533333" cy="36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E671B2-AC2D-D96E-94BC-498377D01BCD}"/>
              </a:ext>
            </a:extLst>
          </p:cNvPr>
          <p:cNvSpPr/>
          <p:nvPr/>
        </p:nvSpPr>
        <p:spPr bwMode="white">
          <a:xfrm>
            <a:off x="681904" y="3558236"/>
            <a:ext cx="3809523" cy="36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6D5A0B-2B63-7356-B948-102FA9B3FA1E}"/>
              </a:ext>
            </a:extLst>
          </p:cNvPr>
          <p:cNvSpPr/>
          <p:nvPr/>
        </p:nvSpPr>
        <p:spPr bwMode="white">
          <a:xfrm>
            <a:off x="681904" y="4207181"/>
            <a:ext cx="3609523" cy="94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09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4F1822-D652-61E8-7C35-731712A506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149080"/>
            <a:ext cx="7211418" cy="7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748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0673B-6612-072F-FDE4-D81D940DA8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1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BBA60D-7F2B-BB5B-9FDB-BAD3A558376E}"/>
              </a:ext>
            </a:extLst>
          </p:cNvPr>
          <p:cNvSpPr/>
          <p:nvPr/>
        </p:nvSpPr>
        <p:spPr bwMode="white">
          <a:xfrm>
            <a:off x="681904" y="2211205"/>
            <a:ext cx="3876191" cy="1344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E1C448-A22C-8D4D-63B2-81AD329022B8}"/>
              </a:ext>
            </a:extLst>
          </p:cNvPr>
          <p:cNvSpPr/>
          <p:nvPr/>
        </p:nvSpPr>
        <p:spPr bwMode="white">
          <a:xfrm>
            <a:off x="4558095" y="2716419"/>
            <a:ext cx="4409524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4C9000-DB60-C777-43D6-580645B762CC}"/>
              </a:ext>
            </a:extLst>
          </p:cNvPr>
          <p:cNvSpPr/>
          <p:nvPr/>
        </p:nvSpPr>
        <p:spPr bwMode="white">
          <a:xfrm>
            <a:off x="681904" y="3850769"/>
            <a:ext cx="4961904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F1C1DE-0F2F-09D7-5CDF-893A5EFF4DCF}"/>
              </a:ext>
            </a:extLst>
          </p:cNvPr>
          <p:cNvSpPr/>
          <p:nvPr/>
        </p:nvSpPr>
        <p:spPr bwMode="white">
          <a:xfrm>
            <a:off x="681904" y="4470371"/>
            <a:ext cx="3714285" cy="33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5798" y="1204253"/>
            <a:ext cx="7211418" cy="74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999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964B4-84A6-0B63-A59D-D3E0DF5CF1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794F43-318D-0888-C365-715F76AE1C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68" r="6962" b="61331"/>
          <a:stretch/>
        </p:blipFill>
        <p:spPr>
          <a:xfrm>
            <a:off x="4247792" y="4653136"/>
            <a:ext cx="3744416" cy="1080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28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5B8B2-F64C-0B08-E986-0D2B484DE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6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66E072-6DC5-44E9-D9EC-1EC4098D97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37354"/>
            <a:ext cx="10800000" cy="1457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4DBE06-09E2-D611-5672-4073D52D6E7B}"/>
              </a:ext>
            </a:extLst>
          </p:cNvPr>
          <p:cNvSpPr/>
          <p:nvPr/>
        </p:nvSpPr>
        <p:spPr bwMode="white">
          <a:xfrm>
            <a:off x="10472380" y="1985087"/>
            <a:ext cx="342858" cy="2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07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794F43-318D-0888-C365-715F76AE1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01988-0E45-4ACA-41CF-F393FBF09F1D}"/>
              </a:ext>
            </a:extLst>
          </p:cNvPr>
          <p:cNvSpPr/>
          <p:nvPr/>
        </p:nvSpPr>
        <p:spPr bwMode="white">
          <a:xfrm>
            <a:off x="681904" y="1239017"/>
            <a:ext cx="2666666" cy="35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B8F083-1631-0BA7-5486-F96CB84AF548}"/>
              </a:ext>
            </a:extLst>
          </p:cNvPr>
          <p:cNvSpPr/>
          <p:nvPr/>
        </p:nvSpPr>
        <p:spPr bwMode="white">
          <a:xfrm>
            <a:off x="681904" y="1944707"/>
            <a:ext cx="2485714" cy="352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E5CFC0-C9D7-42F6-7181-0EE8255EEFB0}"/>
              </a:ext>
            </a:extLst>
          </p:cNvPr>
          <p:cNvSpPr/>
          <p:nvPr/>
        </p:nvSpPr>
        <p:spPr bwMode="white">
          <a:xfrm>
            <a:off x="681904" y="2659934"/>
            <a:ext cx="4982048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3E4DE2-6113-20F9-9A82-97D1D5AA8D51}"/>
              </a:ext>
            </a:extLst>
          </p:cNvPr>
          <p:cNvSpPr/>
          <p:nvPr/>
        </p:nvSpPr>
        <p:spPr bwMode="white">
          <a:xfrm>
            <a:off x="681904" y="3365624"/>
            <a:ext cx="4304761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7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D4F98D-8180-2B6F-1979-21E2F1F547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FE57B7-ADD3-6CA9-8F7C-6568B5BA248B}"/>
              </a:ext>
            </a:extLst>
          </p:cNvPr>
          <p:cNvSpPr/>
          <p:nvPr/>
        </p:nvSpPr>
        <p:spPr bwMode="white">
          <a:xfrm>
            <a:off x="1329523" y="2497816"/>
            <a:ext cx="6485714" cy="3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7AFA65-4B65-A1EE-07FD-DEAB52714C30}"/>
              </a:ext>
            </a:extLst>
          </p:cNvPr>
          <p:cNvSpPr/>
          <p:nvPr/>
        </p:nvSpPr>
        <p:spPr bwMode="white">
          <a:xfrm>
            <a:off x="1339047" y="3117678"/>
            <a:ext cx="4171428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244E43-18AE-7A3A-16D4-AE6A36452625}"/>
              </a:ext>
            </a:extLst>
          </p:cNvPr>
          <p:cNvSpPr/>
          <p:nvPr/>
        </p:nvSpPr>
        <p:spPr bwMode="white">
          <a:xfrm>
            <a:off x="1339047" y="3718468"/>
            <a:ext cx="2266666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51D428-5694-F735-5E73-BA0DEA0C28A5}"/>
              </a:ext>
            </a:extLst>
          </p:cNvPr>
          <p:cNvSpPr/>
          <p:nvPr/>
        </p:nvSpPr>
        <p:spPr bwMode="white">
          <a:xfrm>
            <a:off x="1339047" y="4357404"/>
            <a:ext cx="2780952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1CF16C-F7B5-4D8D-8A43-9C8AB50B8440}"/>
              </a:ext>
            </a:extLst>
          </p:cNvPr>
          <p:cNvSpPr/>
          <p:nvPr/>
        </p:nvSpPr>
        <p:spPr bwMode="white">
          <a:xfrm>
            <a:off x="1377142" y="4967730"/>
            <a:ext cx="2590476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ADB766-D484-39F9-42FC-68C3B7220B60}"/>
              </a:ext>
            </a:extLst>
          </p:cNvPr>
          <p:cNvSpPr/>
          <p:nvPr/>
        </p:nvSpPr>
        <p:spPr bwMode="white">
          <a:xfrm>
            <a:off x="1339047" y="5597130"/>
            <a:ext cx="2828571" cy="31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FC072FF-CF86-F46B-0B78-7EFE3E0CADA7}"/>
              </a:ext>
            </a:extLst>
          </p:cNvPr>
          <p:cNvSpPr/>
          <p:nvPr/>
        </p:nvSpPr>
        <p:spPr bwMode="white">
          <a:xfrm>
            <a:off x="1339047" y="6188383"/>
            <a:ext cx="2200000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97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0C1680-CBB5-FC59-0B2C-6FD2D616E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46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2BF40-BFC3-7165-EC8A-B9CA0F62D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CCA8FA-F778-E8F0-4BB3-0CF8EC153F9F}"/>
              </a:ext>
            </a:extLst>
          </p:cNvPr>
          <p:cNvSpPr/>
          <p:nvPr/>
        </p:nvSpPr>
        <p:spPr bwMode="white">
          <a:xfrm>
            <a:off x="681904" y="4889255"/>
            <a:ext cx="7847619" cy="3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49BEC2-4502-D535-CF15-4C5002EBC0C8}"/>
              </a:ext>
            </a:extLst>
          </p:cNvPr>
          <p:cNvSpPr/>
          <p:nvPr/>
        </p:nvSpPr>
        <p:spPr bwMode="white">
          <a:xfrm>
            <a:off x="681904" y="5480179"/>
            <a:ext cx="7914285" cy="73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1116681"/>
            <a:ext cx="5142794" cy="367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046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CB36A-49A1-8D0D-473A-ED267E90F4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16"/>
          <a:stretch/>
        </p:blipFill>
        <p:spPr>
          <a:xfrm>
            <a:off x="1103448" y="981722"/>
            <a:ext cx="9985104" cy="3003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BD0D03F-E826-DA27-E0F3-181E817A03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3383400" y="4006208"/>
            <a:ext cx="5425200" cy="2711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3571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CB36A-49A1-8D0D-473A-ED267E90F4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" t="62131" r="1549"/>
          <a:stretch/>
        </p:blipFill>
        <p:spPr>
          <a:xfrm>
            <a:off x="1091444" y="1196752"/>
            <a:ext cx="10009112" cy="202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F4550-419A-7F21-B84D-4FA5E711AB73}"/>
              </a:ext>
            </a:extLst>
          </p:cNvPr>
          <p:cNvSpPr/>
          <p:nvPr/>
        </p:nvSpPr>
        <p:spPr bwMode="white">
          <a:xfrm>
            <a:off x="6191781" y="1372513"/>
            <a:ext cx="457142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D211C2-7A13-4F10-1DA0-4768FC82DD72}"/>
              </a:ext>
            </a:extLst>
          </p:cNvPr>
          <p:cNvSpPr/>
          <p:nvPr/>
        </p:nvSpPr>
        <p:spPr bwMode="white">
          <a:xfrm>
            <a:off x="4925114" y="2010903"/>
            <a:ext cx="580952" cy="323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3FC25D-B5E4-BEE6-8375-2B2D4D6B972F}"/>
              </a:ext>
            </a:extLst>
          </p:cNvPr>
          <p:cNvSpPr/>
          <p:nvPr/>
        </p:nvSpPr>
        <p:spPr bwMode="white">
          <a:xfrm>
            <a:off x="2887019" y="2715992"/>
            <a:ext cx="457142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BD0D03F-E826-DA27-E0F3-181E817A03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2794427" y="3244963"/>
            <a:ext cx="6603146" cy="330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165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46B5D-34BC-D494-0E4D-DEF5993C5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4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B82CB0-F385-4C7F-59E2-4112C8E35D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2323167"/>
            <a:ext cx="10800000" cy="153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8B3F9-6F84-9716-BA04-6D5A121789B5}"/>
              </a:ext>
            </a:extLst>
          </p:cNvPr>
          <p:cNvSpPr/>
          <p:nvPr/>
        </p:nvSpPr>
        <p:spPr bwMode="white">
          <a:xfrm>
            <a:off x="1392000" y="2386608"/>
            <a:ext cx="4622008" cy="72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BD0D03F-E826-DA27-E0F3-181E817A03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52"/>
          <a:stretch/>
        </p:blipFill>
        <p:spPr>
          <a:xfrm>
            <a:off x="3143672" y="3917316"/>
            <a:ext cx="5740672" cy="286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018B3F9-6F84-9716-BA04-6D5A121789B5}"/>
              </a:ext>
            </a:extLst>
          </p:cNvPr>
          <p:cNvSpPr/>
          <p:nvPr/>
        </p:nvSpPr>
        <p:spPr bwMode="white">
          <a:xfrm>
            <a:off x="1359280" y="3179370"/>
            <a:ext cx="9273224" cy="638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43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5C64B-25D2-C87C-7B8F-9C15B19E44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082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4EF911-5F4B-0AD4-4CF7-67DC2A16E5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01316-D61B-EDF7-1854-BC23E0BBE6F2}"/>
              </a:ext>
            </a:extLst>
          </p:cNvPr>
          <p:cNvSpPr/>
          <p:nvPr/>
        </p:nvSpPr>
        <p:spPr bwMode="white">
          <a:xfrm>
            <a:off x="681904" y="1115027"/>
            <a:ext cx="3885714" cy="99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00D56E-7AD7-82D0-6D41-DC77486AEB1A}"/>
              </a:ext>
            </a:extLst>
          </p:cNvPr>
          <p:cNvSpPr/>
          <p:nvPr/>
        </p:nvSpPr>
        <p:spPr bwMode="white">
          <a:xfrm>
            <a:off x="4558095" y="1420151"/>
            <a:ext cx="4190476" cy="37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414B79-AED4-9480-CC1C-5F5976CB2049}"/>
              </a:ext>
            </a:extLst>
          </p:cNvPr>
          <p:cNvSpPr/>
          <p:nvPr/>
        </p:nvSpPr>
        <p:spPr bwMode="white">
          <a:xfrm>
            <a:off x="681904" y="2364131"/>
            <a:ext cx="8171428" cy="36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8E806F-1156-0800-6709-FE9669ACB121}"/>
              </a:ext>
            </a:extLst>
          </p:cNvPr>
          <p:cNvSpPr/>
          <p:nvPr/>
        </p:nvSpPr>
        <p:spPr bwMode="white">
          <a:xfrm>
            <a:off x="681904" y="2974380"/>
            <a:ext cx="3352380" cy="98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9FDBF6-D607-3B47-4538-47C68DE7A505}"/>
              </a:ext>
            </a:extLst>
          </p:cNvPr>
          <p:cNvSpPr/>
          <p:nvPr/>
        </p:nvSpPr>
        <p:spPr bwMode="white">
          <a:xfrm>
            <a:off x="4034285" y="3279505"/>
            <a:ext cx="3552381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CB7DB7-6B37-0C6E-3A71-B4A29189C31C}"/>
              </a:ext>
            </a:extLst>
          </p:cNvPr>
          <p:cNvSpPr/>
          <p:nvPr/>
        </p:nvSpPr>
        <p:spPr bwMode="white">
          <a:xfrm>
            <a:off x="681904" y="4204414"/>
            <a:ext cx="8504761" cy="371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390117-374D-8EFA-FA7E-5E5F47680B57}"/>
              </a:ext>
            </a:extLst>
          </p:cNvPr>
          <p:cNvSpPr/>
          <p:nvPr/>
        </p:nvSpPr>
        <p:spPr bwMode="white">
          <a:xfrm>
            <a:off x="681904" y="4881409"/>
            <a:ext cx="4409523" cy="93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72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9A592-0636-3969-6A97-38E03DEE4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36FCA-EB54-2AC3-B6AF-C8F8793C5D8F}"/>
              </a:ext>
            </a:extLst>
          </p:cNvPr>
          <p:cNvSpPr/>
          <p:nvPr/>
        </p:nvSpPr>
        <p:spPr bwMode="white">
          <a:xfrm>
            <a:off x="681904" y="1182283"/>
            <a:ext cx="3847619" cy="90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922D33-6DCC-2DE1-0650-F21BC0F48A2E}"/>
              </a:ext>
            </a:extLst>
          </p:cNvPr>
          <p:cNvSpPr/>
          <p:nvPr/>
        </p:nvSpPr>
        <p:spPr bwMode="white">
          <a:xfrm>
            <a:off x="4529523" y="1316100"/>
            <a:ext cx="2523809" cy="64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F6ED71-EE21-8826-0EE9-6210DF1C09E3}"/>
              </a:ext>
            </a:extLst>
          </p:cNvPr>
          <p:cNvSpPr/>
          <p:nvPr/>
        </p:nvSpPr>
        <p:spPr bwMode="white">
          <a:xfrm>
            <a:off x="623393" y="2300607"/>
            <a:ext cx="2010892" cy="420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F36E4C-D982-F8AD-6C8E-6C86106C4F9E}"/>
              </a:ext>
            </a:extLst>
          </p:cNvPr>
          <p:cNvSpPr/>
          <p:nvPr/>
        </p:nvSpPr>
        <p:spPr bwMode="white">
          <a:xfrm>
            <a:off x="681904" y="3055716"/>
            <a:ext cx="1295238" cy="26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44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972D6-6855-27C6-CDD3-CD372FCD94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6B7130-AEC4-C6EF-9ECB-4FC6F4AD4F6E}"/>
              </a:ext>
            </a:extLst>
          </p:cNvPr>
          <p:cNvSpPr/>
          <p:nvPr/>
        </p:nvSpPr>
        <p:spPr bwMode="white">
          <a:xfrm>
            <a:off x="10529523" y="1201203"/>
            <a:ext cx="266666" cy="29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07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DA0C2-1BE7-29E8-0935-430C6B5832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401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D0BE5-1C21-BD6F-C9CB-0265D94551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2056E-2806-4495-BBE4-581614D68AC4}"/>
              </a:ext>
            </a:extLst>
          </p:cNvPr>
          <p:cNvSpPr/>
          <p:nvPr/>
        </p:nvSpPr>
        <p:spPr bwMode="white">
          <a:xfrm>
            <a:off x="3386666" y="1867845"/>
            <a:ext cx="428571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79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D8506-57FF-53EE-3F0B-B066E4FA32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08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B7BB5-0C77-4FBC-ADE7-9A4F8771EE7F}"/>
              </a:ext>
            </a:extLst>
          </p:cNvPr>
          <p:cNvSpPr/>
          <p:nvPr/>
        </p:nvSpPr>
        <p:spPr bwMode="white">
          <a:xfrm>
            <a:off x="683947" y="1071154"/>
            <a:ext cx="6516460" cy="3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05E67-C919-0D1E-E3A6-5B769059E605}"/>
              </a:ext>
            </a:extLst>
          </p:cNvPr>
          <p:cNvSpPr/>
          <p:nvPr/>
        </p:nvSpPr>
        <p:spPr bwMode="white">
          <a:xfrm>
            <a:off x="683947" y="1648056"/>
            <a:ext cx="6651656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5E418-FA9E-91FD-B7BB-23279DDEE041}"/>
              </a:ext>
            </a:extLst>
          </p:cNvPr>
          <p:cNvSpPr/>
          <p:nvPr/>
        </p:nvSpPr>
        <p:spPr bwMode="white">
          <a:xfrm>
            <a:off x="683947" y="2242985"/>
            <a:ext cx="4930157" cy="3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39FAAE-E07E-AB50-8B85-8F5D4F7F9761}"/>
              </a:ext>
            </a:extLst>
          </p:cNvPr>
          <p:cNvSpPr/>
          <p:nvPr/>
        </p:nvSpPr>
        <p:spPr bwMode="white">
          <a:xfrm>
            <a:off x="683947" y="2828901"/>
            <a:ext cx="2154127" cy="28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B2955A-0B3B-E34D-E759-ABA549E8BFFB}"/>
              </a:ext>
            </a:extLst>
          </p:cNvPr>
          <p:cNvSpPr/>
          <p:nvPr/>
        </p:nvSpPr>
        <p:spPr bwMode="white">
          <a:xfrm>
            <a:off x="2838074" y="2828901"/>
            <a:ext cx="6714748" cy="28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D60175-1EBD-0C4A-AAB3-04AABD29ADCF}"/>
              </a:ext>
            </a:extLst>
          </p:cNvPr>
          <p:cNvSpPr/>
          <p:nvPr/>
        </p:nvSpPr>
        <p:spPr bwMode="white">
          <a:xfrm>
            <a:off x="683947" y="3396788"/>
            <a:ext cx="3542142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D431D6-A80D-D6DC-2A0D-B79EC4EB82DC}"/>
              </a:ext>
            </a:extLst>
          </p:cNvPr>
          <p:cNvSpPr/>
          <p:nvPr/>
        </p:nvSpPr>
        <p:spPr bwMode="white">
          <a:xfrm>
            <a:off x="683947" y="3991718"/>
            <a:ext cx="4281215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120A9A-D73A-BAEE-34B1-BAA4BB18EE01}"/>
              </a:ext>
            </a:extLst>
          </p:cNvPr>
          <p:cNvSpPr/>
          <p:nvPr/>
        </p:nvSpPr>
        <p:spPr bwMode="white">
          <a:xfrm>
            <a:off x="683947" y="4568619"/>
            <a:ext cx="2397480" cy="3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365AE7-C5FB-16FB-D97B-0E3A1628A92E}"/>
              </a:ext>
            </a:extLst>
          </p:cNvPr>
          <p:cNvSpPr/>
          <p:nvPr/>
        </p:nvSpPr>
        <p:spPr bwMode="white">
          <a:xfrm>
            <a:off x="683946" y="5172563"/>
            <a:ext cx="2603741" cy="29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B2ACA95-CC89-DF5F-EBBD-C71C56E6656A}"/>
              </a:ext>
            </a:extLst>
          </p:cNvPr>
          <p:cNvSpPr/>
          <p:nvPr/>
        </p:nvSpPr>
        <p:spPr bwMode="white">
          <a:xfrm>
            <a:off x="683946" y="5758478"/>
            <a:ext cx="4187917" cy="28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C777D45-C8CD-E701-ADBF-5CE41D0B874F}"/>
              </a:ext>
            </a:extLst>
          </p:cNvPr>
          <p:cNvSpPr/>
          <p:nvPr/>
        </p:nvSpPr>
        <p:spPr bwMode="white">
          <a:xfrm>
            <a:off x="683946" y="6344394"/>
            <a:ext cx="6708197" cy="30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5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698DFF-6452-1B7B-1C0F-995E6DECAC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125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6411C6-769E-E870-D664-AD6EE8615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194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E65168-F3F2-AFCF-FF16-5B451E8E83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727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B11B0-206B-5282-3A75-5178C6F79A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CEB815-B13C-6276-0873-81E11F110B34}"/>
              </a:ext>
            </a:extLst>
          </p:cNvPr>
          <p:cNvSpPr/>
          <p:nvPr/>
        </p:nvSpPr>
        <p:spPr bwMode="white">
          <a:xfrm>
            <a:off x="681904" y="1134269"/>
            <a:ext cx="9914285" cy="33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D3A07F-4DEC-32CF-5736-A0901D2DD0C2}"/>
              </a:ext>
            </a:extLst>
          </p:cNvPr>
          <p:cNvSpPr/>
          <p:nvPr/>
        </p:nvSpPr>
        <p:spPr bwMode="white">
          <a:xfrm>
            <a:off x="681904" y="1783345"/>
            <a:ext cx="1228571" cy="2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55024D-77B0-8C20-A124-74F507B410DE}"/>
              </a:ext>
            </a:extLst>
          </p:cNvPr>
          <p:cNvSpPr/>
          <p:nvPr/>
        </p:nvSpPr>
        <p:spPr bwMode="white">
          <a:xfrm>
            <a:off x="681904" y="2384694"/>
            <a:ext cx="7200000" cy="31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7CADDE-DC6A-9A92-A0F3-97978E114713}"/>
              </a:ext>
            </a:extLst>
          </p:cNvPr>
          <p:cNvSpPr/>
          <p:nvPr/>
        </p:nvSpPr>
        <p:spPr bwMode="white">
          <a:xfrm>
            <a:off x="681904" y="2995589"/>
            <a:ext cx="10094616" cy="324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66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2D847-7550-C9DE-995D-6A67D91C1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1A7EE2-45A5-1FEF-687D-81FF5BF6A65C}"/>
              </a:ext>
            </a:extLst>
          </p:cNvPr>
          <p:cNvSpPr/>
          <p:nvPr/>
        </p:nvSpPr>
        <p:spPr bwMode="white">
          <a:xfrm>
            <a:off x="681904" y="1124534"/>
            <a:ext cx="4694016" cy="343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A6B198-9A8C-067D-5CF1-2A9ABE1DC9CC}"/>
              </a:ext>
            </a:extLst>
          </p:cNvPr>
          <p:cNvSpPr/>
          <p:nvPr/>
        </p:nvSpPr>
        <p:spPr bwMode="white">
          <a:xfrm>
            <a:off x="5375920" y="1134068"/>
            <a:ext cx="5239317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E6572D-8D07-D0CB-9A9C-3B545454826B}"/>
              </a:ext>
            </a:extLst>
          </p:cNvPr>
          <p:cNvSpPr/>
          <p:nvPr/>
        </p:nvSpPr>
        <p:spPr bwMode="white">
          <a:xfrm>
            <a:off x="681904" y="1753739"/>
            <a:ext cx="3095238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613D43-A0B7-6729-EAA0-091CC668B8A0}"/>
              </a:ext>
            </a:extLst>
          </p:cNvPr>
          <p:cNvSpPr/>
          <p:nvPr/>
        </p:nvSpPr>
        <p:spPr bwMode="white">
          <a:xfrm>
            <a:off x="681904" y="2459212"/>
            <a:ext cx="9933333" cy="6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255FAF-1A45-A09B-24D8-412C6E62852B}"/>
              </a:ext>
            </a:extLst>
          </p:cNvPr>
          <p:cNvSpPr/>
          <p:nvPr/>
        </p:nvSpPr>
        <p:spPr bwMode="white">
          <a:xfrm>
            <a:off x="681904" y="3431620"/>
            <a:ext cx="2714285" cy="27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955A0E1-E7A8-577B-A827-A6362B80C2A7}"/>
              </a:ext>
            </a:extLst>
          </p:cNvPr>
          <p:cNvSpPr/>
          <p:nvPr/>
        </p:nvSpPr>
        <p:spPr bwMode="white">
          <a:xfrm>
            <a:off x="681904" y="4003625"/>
            <a:ext cx="6780952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659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7434B3-02BD-F893-E949-D1DCD0C27D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5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AD5F0A-8E1E-0DDA-9BBA-63868028B927}"/>
              </a:ext>
            </a:extLst>
          </p:cNvPr>
          <p:cNvSpPr/>
          <p:nvPr/>
        </p:nvSpPr>
        <p:spPr bwMode="white">
          <a:xfrm>
            <a:off x="681904" y="1124744"/>
            <a:ext cx="5486104" cy="69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A95326-71EB-C072-2100-D2169ADF9AB8}"/>
              </a:ext>
            </a:extLst>
          </p:cNvPr>
          <p:cNvSpPr/>
          <p:nvPr/>
        </p:nvSpPr>
        <p:spPr bwMode="white">
          <a:xfrm>
            <a:off x="551385" y="2059881"/>
            <a:ext cx="5340044" cy="410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12AA00-9B83-88D6-C5AD-312F6557C2AA}"/>
              </a:ext>
            </a:extLst>
          </p:cNvPr>
          <p:cNvSpPr/>
          <p:nvPr/>
        </p:nvSpPr>
        <p:spPr bwMode="white">
          <a:xfrm>
            <a:off x="681904" y="2756507"/>
            <a:ext cx="9161904" cy="3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D2DEA3-3BED-F7CC-F4C5-F1B865DBDD74}"/>
              </a:ext>
            </a:extLst>
          </p:cNvPr>
          <p:cNvSpPr/>
          <p:nvPr/>
        </p:nvSpPr>
        <p:spPr bwMode="white">
          <a:xfrm>
            <a:off x="681904" y="3376790"/>
            <a:ext cx="9961904" cy="32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31A14B-2376-AAE5-7A45-16549E817C1B}"/>
              </a:ext>
            </a:extLst>
          </p:cNvPr>
          <p:cNvSpPr/>
          <p:nvPr/>
        </p:nvSpPr>
        <p:spPr bwMode="white">
          <a:xfrm>
            <a:off x="681904" y="3997073"/>
            <a:ext cx="1942857" cy="31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560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F6C5A3-1161-37B6-67C2-1C8D8E620D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4356" y="3789040"/>
            <a:ext cx="6603288" cy="290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49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4B5A9-84E7-9644-9437-5A5AFAFA6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93619C-F827-262E-662A-4C3B6B2D3007}"/>
              </a:ext>
            </a:extLst>
          </p:cNvPr>
          <p:cNvSpPr/>
          <p:nvPr/>
        </p:nvSpPr>
        <p:spPr bwMode="white">
          <a:xfrm>
            <a:off x="10500952" y="1868677"/>
            <a:ext cx="304761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002A16-8C36-596D-3D9D-9879EEF364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5"/>
          <a:stretch/>
        </p:blipFill>
        <p:spPr>
          <a:xfrm>
            <a:off x="4586893" y="3713095"/>
            <a:ext cx="3066214" cy="2852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4360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C7A6A0-2AE4-34E1-27FA-EC2EC1D28F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4221088"/>
            <a:ext cx="5595176" cy="246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851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76714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F6BDD9-2D00-1632-52DF-1540ABE40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AE2923-DA88-30EE-8050-986810B8A401}"/>
              </a:ext>
            </a:extLst>
          </p:cNvPr>
          <p:cNvSpPr/>
          <p:nvPr/>
        </p:nvSpPr>
        <p:spPr bwMode="white">
          <a:xfrm>
            <a:off x="681904" y="1134086"/>
            <a:ext cx="4266666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04BBF7-231D-9639-9A0D-8897545BCA8E}"/>
              </a:ext>
            </a:extLst>
          </p:cNvPr>
          <p:cNvSpPr/>
          <p:nvPr/>
        </p:nvSpPr>
        <p:spPr bwMode="white">
          <a:xfrm>
            <a:off x="681904" y="1744293"/>
            <a:ext cx="3104761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6C509B-AD46-048F-BDBA-2AFB6A8FE76D}"/>
              </a:ext>
            </a:extLst>
          </p:cNvPr>
          <p:cNvSpPr/>
          <p:nvPr/>
        </p:nvSpPr>
        <p:spPr bwMode="white">
          <a:xfrm>
            <a:off x="720001" y="2325897"/>
            <a:ext cx="3142856" cy="3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12544E-D167-CAE7-4198-ADF93F6F6AAE}"/>
              </a:ext>
            </a:extLst>
          </p:cNvPr>
          <p:cNvSpPr/>
          <p:nvPr/>
        </p:nvSpPr>
        <p:spPr bwMode="white">
          <a:xfrm>
            <a:off x="681904" y="2974242"/>
            <a:ext cx="2980952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A6F70B-2779-6442-B242-E06339BA9E1F}"/>
              </a:ext>
            </a:extLst>
          </p:cNvPr>
          <p:cNvSpPr/>
          <p:nvPr/>
        </p:nvSpPr>
        <p:spPr bwMode="white">
          <a:xfrm>
            <a:off x="681904" y="3555846"/>
            <a:ext cx="1409523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34112" t="35951" r="35070"/>
          <a:stretch/>
        </p:blipFill>
        <p:spPr>
          <a:xfrm>
            <a:off x="6866133" y="1379154"/>
            <a:ext cx="2736304" cy="250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77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3B5FBE-DEA1-E0E3-DFBA-837B0FEB3B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8DD28-7E16-58E3-F16C-1CE7663305FC}"/>
              </a:ext>
            </a:extLst>
          </p:cNvPr>
          <p:cNvSpPr/>
          <p:nvPr/>
        </p:nvSpPr>
        <p:spPr bwMode="white">
          <a:xfrm>
            <a:off x="681904" y="1095852"/>
            <a:ext cx="4009523" cy="333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93787D-9EF4-A555-3008-DD1ED4E1A42E}"/>
              </a:ext>
            </a:extLst>
          </p:cNvPr>
          <p:cNvSpPr/>
          <p:nvPr/>
        </p:nvSpPr>
        <p:spPr bwMode="white">
          <a:xfrm>
            <a:off x="623392" y="1753224"/>
            <a:ext cx="9001000" cy="6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49376E-76B1-8E6C-5C94-106C6C7333CB}"/>
              </a:ext>
            </a:extLst>
          </p:cNvPr>
          <p:cNvSpPr/>
          <p:nvPr/>
        </p:nvSpPr>
        <p:spPr bwMode="white">
          <a:xfrm>
            <a:off x="681904" y="2715462"/>
            <a:ext cx="1409523" cy="34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5CC725-E748-887C-9EDD-D7AE44787384}"/>
              </a:ext>
            </a:extLst>
          </p:cNvPr>
          <p:cNvSpPr/>
          <p:nvPr/>
        </p:nvSpPr>
        <p:spPr bwMode="white">
          <a:xfrm>
            <a:off x="681904" y="3344251"/>
            <a:ext cx="3828571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911E2A-E15F-8145-A369-E437328A0B01}"/>
              </a:ext>
            </a:extLst>
          </p:cNvPr>
          <p:cNvSpPr/>
          <p:nvPr/>
        </p:nvSpPr>
        <p:spPr bwMode="white">
          <a:xfrm>
            <a:off x="681904" y="3954752"/>
            <a:ext cx="5774136" cy="390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4C4975-7982-5356-2E9A-76E92E95D9DE}"/>
              </a:ext>
            </a:extLst>
          </p:cNvPr>
          <p:cNvSpPr/>
          <p:nvPr/>
        </p:nvSpPr>
        <p:spPr bwMode="white">
          <a:xfrm>
            <a:off x="681904" y="4563722"/>
            <a:ext cx="6350200" cy="449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/>
          <a:srcRect l="34112" t="35951" r="35070"/>
          <a:stretch/>
        </p:blipFill>
        <p:spPr>
          <a:xfrm>
            <a:off x="7619868" y="2486320"/>
            <a:ext cx="2736304" cy="250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8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C695E-7C7B-63E0-15E9-528BE2262F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0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194D4-A217-AE3E-DD73-271F5BE91568}"/>
              </a:ext>
            </a:extLst>
          </p:cNvPr>
          <p:cNvSpPr/>
          <p:nvPr/>
        </p:nvSpPr>
        <p:spPr bwMode="white">
          <a:xfrm>
            <a:off x="681904" y="1057875"/>
            <a:ext cx="8726464" cy="426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D78F9D-B465-9095-CE50-81BB42592E29}"/>
              </a:ext>
            </a:extLst>
          </p:cNvPr>
          <p:cNvSpPr/>
          <p:nvPr/>
        </p:nvSpPr>
        <p:spPr bwMode="white">
          <a:xfrm>
            <a:off x="663616" y="1687632"/>
            <a:ext cx="3829920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76BE4C-C823-0319-3074-7838DADFDE18}"/>
              </a:ext>
            </a:extLst>
          </p:cNvPr>
          <p:cNvSpPr/>
          <p:nvPr/>
        </p:nvSpPr>
        <p:spPr bwMode="white">
          <a:xfrm>
            <a:off x="681904" y="2298306"/>
            <a:ext cx="2438095" cy="3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E32E33-BE0C-9351-0D64-9219B8832183}"/>
              </a:ext>
            </a:extLst>
          </p:cNvPr>
          <p:cNvSpPr/>
          <p:nvPr/>
        </p:nvSpPr>
        <p:spPr bwMode="white">
          <a:xfrm>
            <a:off x="681904" y="2899437"/>
            <a:ext cx="1447619" cy="343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3E46D5-45B7-601A-5883-2600BA64D642}"/>
              </a:ext>
            </a:extLst>
          </p:cNvPr>
          <p:cNvSpPr/>
          <p:nvPr/>
        </p:nvSpPr>
        <p:spPr bwMode="white">
          <a:xfrm>
            <a:off x="681904" y="3538736"/>
            <a:ext cx="3019047" cy="314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F03076-E97A-D745-FC37-B2DCA8AD18B5}"/>
              </a:ext>
            </a:extLst>
          </p:cNvPr>
          <p:cNvSpPr/>
          <p:nvPr/>
        </p:nvSpPr>
        <p:spPr bwMode="white">
          <a:xfrm>
            <a:off x="720000" y="4130327"/>
            <a:ext cx="9342856" cy="37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28B428-C94C-5470-7AB3-BEA535285CAF}"/>
              </a:ext>
            </a:extLst>
          </p:cNvPr>
          <p:cNvSpPr/>
          <p:nvPr/>
        </p:nvSpPr>
        <p:spPr bwMode="white">
          <a:xfrm>
            <a:off x="681904" y="4760082"/>
            <a:ext cx="6062168" cy="32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A7648E-634C-403C-8F03-47036D435ED3}"/>
              </a:ext>
            </a:extLst>
          </p:cNvPr>
          <p:cNvSpPr/>
          <p:nvPr/>
        </p:nvSpPr>
        <p:spPr bwMode="white">
          <a:xfrm>
            <a:off x="720000" y="5336145"/>
            <a:ext cx="3019046" cy="33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1857C079-81EC-064E-1D47-CE6DBCF4B7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5" r="15440"/>
          <a:stretch/>
        </p:blipFill>
        <p:spPr>
          <a:xfrm>
            <a:off x="8365855" y="4629226"/>
            <a:ext cx="2085026" cy="209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/>
          <a:srcRect l="34112" t="35951" r="35070"/>
          <a:stretch/>
        </p:blipFill>
        <p:spPr>
          <a:xfrm>
            <a:off x="8286673" y="4641182"/>
            <a:ext cx="2164208" cy="197892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7D78F9D-B465-9095-CE50-81BB42592E29}"/>
              </a:ext>
            </a:extLst>
          </p:cNvPr>
          <p:cNvSpPr/>
          <p:nvPr/>
        </p:nvSpPr>
        <p:spPr bwMode="white">
          <a:xfrm>
            <a:off x="4493536" y="1678065"/>
            <a:ext cx="1914960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7D78F9D-B465-9095-CE50-81BB42592E29}"/>
              </a:ext>
            </a:extLst>
          </p:cNvPr>
          <p:cNvSpPr/>
          <p:nvPr/>
        </p:nvSpPr>
        <p:spPr bwMode="white">
          <a:xfrm>
            <a:off x="6485888" y="1687631"/>
            <a:ext cx="3829920" cy="33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977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5" grpId="0" animBg="1"/>
      <p:bldP spid="19" grpId="0" animBg="1"/>
      <p:bldP spid="20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1E87EF-E8A0-7935-FF85-64300A0DDA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9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E1EDC-DC87-06C4-9EAF-22C5A5E4835C}"/>
              </a:ext>
            </a:extLst>
          </p:cNvPr>
          <p:cNvSpPr/>
          <p:nvPr/>
        </p:nvSpPr>
        <p:spPr bwMode="white">
          <a:xfrm>
            <a:off x="685857" y="1245471"/>
            <a:ext cx="5482151" cy="455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573F7C-46E0-39AC-33ED-F349BE1E8E04}"/>
              </a:ext>
            </a:extLst>
          </p:cNvPr>
          <p:cNvSpPr/>
          <p:nvPr/>
        </p:nvSpPr>
        <p:spPr bwMode="white">
          <a:xfrm>
            <a:off x="685856" y="1946243"/>
            <a:ext cx="7066327" cy="393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E504C5-4998-7141-873A-4E7C9FE64905}"/>
              </a:ext>
            </a:extLst>
          </p:cNvPr>
          <p:cNvSpPr/>
          <p:nvPr/>
        </p:nvSpPr>
        <p:spPr bwMode="white">
          <a:xfrm>
            <a:off x="685857" y="2672652"/>
            <a:ext cx="5050103" cy="39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A3C4A92-6AA8-9697-9DED-77D230A8A03E}"/>
              </a:ext>
            </a:extLst>
          </p:cNvPr>
          <p:cNvSpPr/>
          <p:nvPr/>
        </p:nvSpPr>
        <p:spPr bwMode="white">
          <a:xfrm>
            <a:off x="685856" y="3313602"/>
            <a:ext cx="6778296" cy="475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105C7EC-2FCA-497D-26D4-43E1A5FAA7D3}"/>
              </a:ext>
            </a:extLst>
          </p:cNvPr>
          <p:cNvSpPr/>
          <p:nvPr/>
        </p:nvSpPr>
        <p:spPr bwMode="white">
          <a:xfrm>
            <a:off x="685857" y="4082741"/>
            <a:ext cx="9514599" cy="35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1509FC1-F097-1C9F-A7CD-71476BDECCFD}"/>
              </a:ext>
            </a:extLst>
          </p:cNvPr>
          <p:cNvSpPr/>
          <p:nvPr/>
        </p:nvSpPr>
        <p:spPr bwMode="white">
          <a:xfrm>
            <a:off x="685857" y="4800605"/>
            <a:ext cx="7426367" cy="436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4CF0C435-E815-3CA4-F7A0-B76AFCC5A3EA}"/>
              </a:ext>
            </a:extLst>
          </p:cNvPr>
          <p:cNvSpPr/>
          <p:nvPr/>
        </p:nvSpPr>
        <p:spPr bwMode="white">
          <a:xfrm>
            <a:off x="685857" y="5518468"/>
            <a:ext cx="4186007" cy="50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5D9F191-F4CC-76D8-16FA-440C61427F62}"/>
              </a:ext>
            </a:extLst>
          </p:cNvPr>
          <p:cNvSpPr/>
          <p:nvPr/>
        </p:nvSpPr>
        <p:spPr bwMode="white">
          <a:xfrm>
            <a:off x="685856" y="6227786"/>
            <a:ext cx="9514599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4683C1FC-88CF-5AAE-9D4C-EE35F5D4BB0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606" y="1633627"/>
            <a:ext cx="2077570" cy="2732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/>
          <a:srcRect l="69496"/>
          <a:stretch/>
        </p:blipFill>
        <p:spPr>
          <a:xfrm>
            <a:off x="9607524" y="1566752"/>
            <a:ext cx="1910144" cy="275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620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8" grpId="0" animBg="1"/>
      <p:bldP spid="20" grpId="0" animBg="1"/>
      <p:bldP spid="25" grpId="0" animBg="1"/>
      <p:bldP spid="30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09D40-6120-59E6-CF79-38AA36D106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BF59D6-7061-6C0D-F97D-029BE1A6CB26}"/>
              </a:ext>
            </a:extLst>
          </p:cNvPr>
          <p:cNvSpPr/>
          <p:nvPr/>
        </p:nvSpPr>
        <p:spPr bwMode="white">
          <a:xfrm>
            <a:off x="10481904" y="1781898"/>
            <a:ext cx="342858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0F8ABC-D548-02C3-209D-C14835D75A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03"/>
          <a:stretch/>
        </p:blipFill>
        <p:spPr>
          <a:xfrm>
            <a:off x="4633183" y="3140968"/>
            <a:ext cx="2973634" cy="3245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940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EF392F-067A-563D-1FB9-10A3A22209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7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F4FE2-7A11-399F-6C8F-FA4D0D4B8D5C}"/>
              </a:ext>
            </a:extLst>
          </p:cNvPr>
          <p:cNvSpPr/>
          <p:nvPr/>
        </p:nvSpPr>
        <p:spPr bwMode="white">
          <a:xfrm>
            <a:off x="10500952" y="1848696"/>
            <a:ext cx="304761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21E87D-AA74-4398-A84F-3C32245176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2346" y="2862662"/>
            <a:ext cx="3475308" cy="3995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2042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D00FF-E9C0-C904-58BF-B65CE91A9C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2AAE90-293E-ED06-F196-E920BCAED830}"/>
              </a:ext>
            </a:extLst>
          </p:cNvPr>
          <p:cNvSpPr/>
          <p:nvPr/>
        </p:nvSpPr>
        <p:spPr bwMode="white">
          <a:xfrm>
            <a:off x="10520000" y="2463047"/>
            <a:ext cx="276190" cy="29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226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3B509-F839-4DF2-8B30-B6CFF3EE2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8E118-6F00-A87F-8CC2-9E22E2714230}"/>
              </a:ext>
            </a:extLst>
          </p:cNvPr>
          <p:cNvSpPr/>
          <p:nvPr/>
        </p:nvSpPr>
        <p:spPr bwMode="white">
          <a:xfrm>
            <a:off x="10481904" y="2488208"/>
            <a:ext cx="333334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782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2DE53-E091-9857-B71A-EBFC1455C8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41736E-2F78-00C2-0370-69E3C85AFCC4}"/>
              </a:ext>
            </a:extLst>
          </p:cNvPr>
          <p:cNvSpPr/>
          <p:nvPr/>
        </p:nvSpPr>
        <p:spPr bwMode="white">
          <a:xfrm>
            <a:off x="10529523" y="4287909"/>
            <a:ext cx="266666" cy="2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20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2023-12-08T14:23:19Z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