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2190" y="3181381"/>
            <a:ext cx="10047619" cy="4952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EDCC42-F2D3-F869-E16E-B8F4678EA7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3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C35CF-D116-63D5-C77C-A53934E0EFB1}"/>
              </a:ext>
            </a:extLst>
          </p:cNvPr>
          <p:cNvSpPr/>
          <p:nvPr/>
        </p:nvSpPr>
        <p:spPr bwMode="white">
          <a:xfrm>
            <a:off x="1192618" y="3447438"/>
            <a:ext cx="6415550" cy="42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E0A098-5FA6-FBEA-7A3D-66E7A945EB6D}"/>
              </a:ext>
            </a:extLst>
          </p:cNvPr>
          <p:cNvSpPr/>
          <p:nvPr/>
        </p:nvSpPr>
        <p:spPr bwMode="white">
          <a:xfrm>
            <a:off x="1192618" y="4168439"/>
            <a:ext cx="2671134" cy="48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98893D-A702-A37B-78BE-EA77001A97A4}"/>
              </a:ext>
            </a:extLst>
          </p:cNvPr>
          <p:cNvSpPr/>
          <p:nvPr/>
        </p:nvSpPr>
        <p:spPr bwMode="white">
          <a:xfrm>
            <a:off x="1200629" y="4833363"/>
            <a:ext cx="4823363" cy="46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4CF54D5-ED6F-5B21-F87B-38803C839EE7}"/>
              </a:ext>
            </a:extLst>
          </p:cNvPr>
          <p:cNvSpPr/>
          <p:nvPr/>
        </p:nvSpPr>
        <p:spPr bwMode="white">
          <a:xfrm>
            <a:off x="1248692" y="5594420"/>
            <a:ext cx="4517916" cy="1065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BE3F2-EEBE-7DE2-38F7-487E9D7E95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83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8B4E52-336A-369D-1368-3D84513BAAD9}"/>
              </a:ext>
            </a:extLst>
          </p:cNvPr>
          <p:cNvSpPr/>
          <p:nvPr/>
        </p:nvSpPr>
        <p:spPr bwMode="white">
          <a:xfrm>
            <a:off x="695013" y="2246446"/>
            <a:ext cx="4104843" cy="356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4290F1-8493-301E-ED7B-D5EA3F2EF39D}"/>
              </a:ext>
            </a:extLst>
          </p:cNvPr>
          <p:cNvSpPr/>
          <p:nvPr/>
        </p:nvSpPr>
        <p:spPr bwMode="white">
          <a:xfrm>
            <a:off x="695013" y="2789960"/>
            <a:ext cx="5833035" cy="42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E44E68-28B9-474E-1BC6-2CF0E2170E2C}"/>
              </a:ext>
            </a:extLst>
          </p:cNvPr>
          <p:cNvSpPr/>
          <p:nvPr/>
        </p:nvSpPr>
        <p:spPr bwMode="white">
          <a:xfrm>
            <a:off x="695013" y="3212976"/>
            <a:ext cx="4968939" cy="87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5B4470C-00EA-E34D-2B45-606397D13BFB}"/>
              </a:ext>
            </a:extLst>
          </p:cNvPr>
          <p:cNvSpPr/>
          <p:nvPr/>
        </p:nvSpPr>
        <p:spPr bwMode="white">
          <a:xfrm>
            <a:off x="695013" y="4276815"/>
            <a:ext cx="5617011" cy="662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042A02D-B040-DAFB-2C52-F4E31579898E}"/>
              </a:ext>
            </a:extLst>
          </p:cNvPr>
          <p:cNvSpPr/>
          <p:nvPr/>
        </p:nvSpPr>
        <p:spPr bwMode="white">
          <a:xfrm>
            <a:off x="782466" y="5126446"/>
            <a:ext cx="4017390" cy="15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01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25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15530-217B-39C0-8062-FA21BB10C9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7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7F008C-94EA-333A-D3FF-BD34C7B3827A}"/>
              </a:ext>
            </a:extLst>
          </p:cNvPr>
          <p:cNvSpPr/>
          <p:nvPr/>
        </p:nvSpPr>
        <p:spPr bwMode="white">
          <a:xfrm>
            <a:off x="623392" y="2852936"/>
            <a:ext cx="3663729" cy="75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0CD20E-D550-7D21-88E7-C61AE60DB788}"/>
              </a:ext>
            </a:extLst>
          </p:cNvPr>
          <p:cNvSpPr/>
          <p:nvPr/>
        </p:nvSpPr>
        <p:spPr bwMode="white">
          <a:xfrm>
            <a:off x="691967" y="3897602"/>
            <a:ext cx="4971985" cy="3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57ADDB-B362-D4D3-6435-799A19688FEF}"/>
              </a:ext>
            </a:extLst>
          </p:cNvPr>
          <p:cNvSpPr/>
          <p:nvPr/>
        </p:nvSpPr>
        <p:spPr bwMode="white">
          <a:xfrm>
            <a:off x="691966" y="4509120"/>
            <a:ext cx="1659617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6F66870-E519-3FB7-C9E1-A2EC3482B4E9}"/>
              </a:ext>
            </a:extLst>
          </p:cNvPr>
          <p:cNvSpPr/>
          <p:nvPr/>
        </p:nvSpPr>
        <p:spPr bwMode="white">
          <a:xfrm>
            <a:off x="720000" y="5080671"/>
            <a:ext cx="4151864" cy="403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805F9C8-F937-409C-60B4-C16BCDB64E02}"/>
              </a:ext>
            </a:extLst>
          </p:cNvPr>
          <p:cNvSpPr/>
          <p:nvPr/>
        </p:nvSpPr>
        <p:spPr bwMode="white">
          <a:xfrm>
            <a:off x="691967" y="5770830"/>
            <a:ext cx="4029657" cy="92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54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4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BB9FF-3177-49A0-8B07-25638BEEFC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8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2082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97DF9-08CB-EB8A-C3FA-11CDBC2B96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162EAB-B594-FA62-88B3-10A3D1F81F98}"/>
              </a:ext>
            </a:extLst>
          </p:cNvPr>
          <p:cNvSpPr/>
          <p:nvPr/>
        </p:nvSpPr>
        <p:spPr bwMode="white">
          <a:xfrm>
            <a:off x="681904" y="1105385"/>
            <a:ext cx="7358312" cy="54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2191B5-802D-7600-DE60-12C5FF2F63D0}"/>
              </a:ext>
            </a:extLst>
          </p:cNvPr>
          <p:cNvSpPr/>
          <p:nvPr/>
        </p:nvSpPr>
        <p:spPr bwMode="white">
          <a:xfrm>
            <a:off x="720000" y="1916832"/>
            <a:ext cx="27117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3520AC4-8E09-8753-F856-C2213397C37F}"/>
              </a:ext>
            </a:extLst>
          </p:cNvPr>
          <p:cNvSpPr/>
          <p:nvPr/>
        </p:nvSpPr>
        <p:spPr bwMode="white">
          <a:xfrm>
            <a:off x="479376" y="2689262"/>
            <a:ext cx="4593004" cy="52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27ADD72-0227-DBD9-35FD-9FA81626B481}"/>
              </a:ext>
            </a:extLst>
          </p:cNvPr>
          <p:cNvSpPr/>
          <p:nvPr/>
        </p:nvSpPr>
        <p:spPr bwMode="white">
          <a:xfrm>
            <a:off x="479377" y="3481350"/>
            <a:ext cx="4316814" cy="48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D35B7C-D1F0-BB7C-E4E8-15F6CF57AACB}"/>
              </a:ext>
            </a:extLst>
          </p:cNvPr>
          <p:cNvSpPr/>
          <p:nvPr/>
        </p:nvSpPr>
        <p:spPr bwMode="white">
          <a:xfrm>
            <a:off x="815238" y="4411469"/>
            <a:ext cx="1590476" cy="36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6E0F457-AD3E-988D-7A1D-CC4D7D535DEA}"/>
              </a:ext>
            </a:extLst>
          </p:cNvPr>
          <p:cNvSpPr/>
          <p:nvPr/>
        </p:nvSpPr>
        <p:spPr bwMode="white">
          <a:xfrm>
            <a:off x="815238" y="5221316"/>
            <a:ext cx="6288874" cy="134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203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4" grpId="0" animBg="1"/>
      <p:bldP spid="16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24205-0DDA-68C5-B6F7-04EE421C85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2AB168-1A9C-89BF-295E-11D3A496D410}"/>
              </a:ext>
            </a:extLst>
          </p:cNvPr>
          <p:cNvSpPr/>
          <p:nvPr/>
        </p:nvSpPr>
        <p:spPr bwMode="white">
          <a:xfrm>
            <a:off x="686214" y="2604422"/>
            <a:ext cx="5625810" cy="42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81EC22-C550-E0E4-A2ED-8C31B2617E9B}"/>
              </a:ext>
            </a:extLst>
          </p:cNvPr>
          <p:cNvSpPr/>
          <p:nvPr/>
        </p:nvSpPr>
        <p:spPr bwMode="white">
          <a:xfrm>
            <a:off x="686214" y="3374114"/>
            <a:ext cx="1511899" cy="32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DE72CF-6A01-6FEE-D02B-67526B3D5EBC}"/>
              </a:ext>
            </a:extLst>
          </p:cNvPr>
          <p:cNvSpPr/>
          <p:nvPr/>
        </p:nvSpPr>
        <p:spPr bwMode="white">
          <a:xfrm>
            <a:off x="479376" y="3933056"/>
            <a:ext cx="7128791" cy="540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CD86FC9-3812-5A19-2970-D767180F500B}"/>
              </a:ext>
            </a:extLst>
          </p:cNvPr>
          <p:cNvSpPr/>
          <p:nvPr/>
        </p:nvSpPr>
        <p:spPr bwMode="white">
          <a:xfrm>
            <a:off x="686214" y="4820458"/>
            <a:ext cx="1503453" cy="363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71F88D7-00D2-DB0E-FDCD-E683029BB13E}"/>
              </a:ext>
            </a:extLst>
          </p:cNvPr>
          <p:cNvSpPr/>
          <p:nvPr/>
        </p:nvSpPr>
        <p:spPr bwMode="white">
          <a:xfrm>
            <a:off x="686214" y="5530942"/>
            <a:ext cx="4721519" cy="10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250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6DBDC4-0DB2-1AA1-609E-5C467118AB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59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5281FF-36B8-C8B7-A81A-3F0367461CF0}"/>
              </a:ext>
            </a:extLst>
          </p:cNvPr>
          <p:cNvSpPr/>
          <p:nvPr/>
        </p:nvSpPr>
        <p:spPr bwMode="white">
          <a:xfrm>
            <a:off x="695450" y="2580869"/>
            <a:ext cx="3960389" cy="344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9B21E2-928C-F5D7-57AC-F6FE4F3290F9}"/>
              </a:ext>
            </a:extLst>
          </p:cNvPr>
          <p:cNvSpPr/>
          <p:nvPr/>
        </p:nvSpPr>
        <p:spPr bwMode="white">
          <a:xfrm>
            <a:off x="695451" y="3102831"/>
            <a:ext cx="2565340" cy="28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594220-960C-3E79-9154-416023368D1C}"/>
              </a:ext>
            </a:extLst>
          </p:cNvPr>
          <p:cNvSpPr/>
          <p:nvPr/>
        </p:nvSpPr>
        <p:spPr bwMode="white">
          <a:xfrm>
            <a:off x="695451" y="3569332"/>
            <a:ext cx="1104692" cy="331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D76A92-3622-B91F-6D07-F99813D9E296}"/>
              </a:ext>
            </a:extLst>
          </p:cNvPr>
          <p:cNvSpPr/>
          <p:nvPr/>
        </p:nvSpPr>
        <p:spPr bwMode="white">
          <a:xfrm>
            <a:off x="695451" y="4140613"/>
            <a:ext cx="5184525" cy="374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D778677-A209-DE17-A23C-39D005F8E0E5}"/>
              </a:ext>
            </a:extLst>
          </p:cNvPr>
          <p:cNvSpPr/>
          <p:nvPr/>
        </p:nvSpPr>
        <p:spPr bwMode="white">
          <a:xfrm>
            <a:off x="775234" y="4650293"/>
            <a:ext cx="1432334" cy="722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7979831-CF93-812B-C60E-6AC3CBBEED9D}"/>
              </a:ext>
            </a:extLst>
          </p:cNvPr>
          <p:cNvSpPr/>
          <p:nvPr/>
        </p:nvSpPr>
        <p:spPr bwMode="white">
          <a:xfrm>
            <a:off x="775234" y="5559121"/>
            <a:ext cx="4456670" cy="112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49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4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2023-12-09T02:53:52Z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