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571" y="2462333"/>
            <a:ext cx="5942857" cy="19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16C39-A2E3-98BD-2591-4F34BB5B75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0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52AA4-C61B-53F4-F41B-8FC69BFD8770}"/>
              </a:ext>
            </a:extLst>
          </p:cNvPr>
          <p:cNvSpPr/>
          <p:nvPr/>
        </p:nvSpPr>
        <p:spPr bwMode="white">
          <a:xfrm>
            <a:off x="8487916" y="5464173"/>
            <a:ext cx="265970" cy="30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271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351EAA-BF49-5F87-6D71-BEB07FB60E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B5584B-9B24-60B3-B950-A34E54748A73}"/>
              </a:ext>
            </a:extLst>
          </p:cNvPr>
          <p:cNvSpPr/>
          <p:nvPr/>
        </p:nvSpPr>
        <p:spPr bwMode="white">
          <a:xfrm>
            <a:off x="6310476" y="3013841"/>
            <a:ext cx="828571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690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6EF99E-1F02-598D-4AC2-0C167FAB84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7260FB-B726-DAA1-B4E2-0DBCCCB2C8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160" y="3717032"/>
            <a:ext cx="10800000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49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0CF76-FAB7-B7F0-A230-B80B094B36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1535792" y="1052736"/>
            <a:ext cx="9120416" cy="371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9487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C6D1A-5482-4FBF-5AFB-D68A385DC5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9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C92C42-7D25-CC86-2067-E780A6802877}"/>
              </a:ext>
            </a:extLst>
          </p:cNvPr>
          <p:cNvSpPr/>
          <p:nvPr/>
        </p:nvSpPr>
        <p:spPr bwMode="white">
          <a:xfrm>
            <a:off x="687233" y="3487391"/>
            <a:ext cx="5552782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9C64B1-F70F-E354-5D2B-87CA50603140}"/>
              </a:ext>
            </a:extLst>
          </p:cNvPr>
          <p:cNvSpPr/>
          <p:nvPr/>
        </p:nvSpPr>
        <p:spPr bwMode="white">
          <a:xfrm>
            <a:off x="6240015" y="3429001"/>
            <a:ext cx="2679751" cy="41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3BACFD-3E80-29A4-D3B8-F91537FBB94C}"/>
              </a:ext>
            </a:extLst>
          </p:cNvPr>
          <p:cNvSpPr/>
          <p:nvPr/>
        </p:nvSpPr>
        <p:spPr bwMode="white">
          <a:xfrm>
            <a:off x="738288" y="4077072"/>
            <a:ext cx="3325779" cy="45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DEB35D-5B6B-6E7C-C27A-D1CC115CC664}"/>
              </a:ext>
            </a:extLst>
          </p:cNvPr>
          <p:cNvSpPr/>
          <p:nvPr/>
        </p:nvSpPr>
        <p:spPr bwMode="white">
          <a:xfrm>
            <a:off x="687233" y="4872085"/>
            <a:ext cx="3358546" cy="352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2D913FE-869E-58B0-63A2-CC447506B795}"/>
              </a:ext>
            </a:extLst>
          </p:cNvPr>
          <p:cNvSpPr/>
          <p:nvPr/>
        </p:nvSpPr>
        <p:spPr bwMode="white">
          <a:xfrm>
            <a:off x="687233" y="5576722"/>
            <a:ext cx="2039702" cy="34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659F6D-817F-65F1-1404-032222A0517F}"/>
              </a:ext>
            </a:extLst>
          </p:cNvPr>
          <p:cNvSpPr/>
          <p:nvPr/>
        </p:nvSpPr>
        <p:spPr bwMode="white">
          <a:xfrm>
            <a:off x="687232" y="6256779"/>
            <a:ext cx="6560895" cy="47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9C64B1-F70F-E354-5D2B-87CA50603140}"/>
              </a:ext>
            </a:extLst>
          </p:cNvPr>
          <p:cNvSpPr/>
          <p:nvPr/>
        </p:nvSpPr>
        <p:spPr bwMode="white">
          <a:xfrm>
            <a:off x="4151784" y="4118535"/>
            <a:ext cx="2679751" cy="418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87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EE60F-A9B9-EBE4-07A9-727CA1C5B0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29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096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9A36AB-D2B3-FE36-3624-157C69E0F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7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EAC87-4147-91E5-CE91-62A0AA56E6E4}"/>
              </a:ext>
            </a:extLst>
          </p:cNvPr>
          <p:cNvSpPr/>
          <p:nvPr/>
        </p:nvSpPr>
        <p:spPr bwMode="white">
          <a:xfrm>
            <a:off x="691542" y="3122210"/>
            <a:ext cx="5620481" cy="378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DE5EB-55B5-BFA1-02B6-C504D1FB2A25}"/>
              </a:ext>
            </a:extLst>
          </p:cNvPr>
          <p:cNvSpPr/>
          <p:nvPr/>
        </p:nvSpPr>
        <p:spPr bwMode="white">
          <a:xfrm>
            <a:off x="691543" y="3645024"/>
            <a:ext cx="2361904" cy="751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90379F-CA19-30B7-81B0-D4C952AFB50F}"/>
              </a:ext>
            </a:extLst>
          </p:cNvPr>
          <p:cNvSpPr/>
          <p:nvPr/>
        </p:nvSpPr>
        <p:spPr bwMode="white">
          <a:xfrm>
            <a:off x="691543" y="4653136"/>
            <a:ext cx="2127138" cy="35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15DAE65-0931-E066-DA14-630C292B8CAB}"/>
              </a:ext>
            </a:extLst>
          </p:cNvPr>
          <p:cNvSpPr/>
          <p:nvPr/>
        </p:nvSpPr>
        <p:spPr bwMode="white">
          <a:xfrm>
            <a:off x="691543" y="5343619"/>
            <a:ext cx="3101778" cy="67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64E81C-CA8A-6284-140A-907CFB8DFD4A}"/>
              </a:ext>
            </a:extLst>
          </p:cNvPr>
          <p:cNvSpPr/>
          <p:nvPr/>
        </p:nvSpPr>
        <p:spPr bwMode="white">
          <a:xfrm>
            <a:off x="691542" y="6283446"/>
            <a:ext cx="3316225" cy="448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2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3" grpId="0" animBg="1"/>
      <p:bldP spid="15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E6BF6-600A-8E06-1EB1-B2A874981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0117A9-279C-7C6B-69C2-0C9FB45EBE5D}"/>
              </a:ext>
            </a:extLst>
          </p:cNvPr>
          <p:cNvSpPr/>
          <p:nvPr/>
        </p:nvSpPr>
        <p:spPr bwMode="white">
          <a:xfrm>
            <a:off x="681904" y="1191272"/>
            <a:ext cx="6422208" cy="41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584FA-C0EC-50EA-8748-13D52BFDEBD1}"/>
              </a:ext>
            </a:extLst>
          </p:cNvPr>
          <p:cNvSpPr/>
          <p:nvPr/>
        </p:nvSpPr>
        <p:spPr bwMode="white">
          <a:xfrm>
            <a:off x="681904" y="2011162"/>
            <a:ext cx="3109840" cy="88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9C0306-1160-F5EF-B790-B00CDBF5911A}"/>
              </a:ext>
            </a:extLst>
          </p:cNvPr>
          <p:cNvSpPr/>
          <p:nvPr/>
        </p:nvSpPr>
        <p:spPr bwMode="white">
          <a:xfrm>
            <a:off x="720000" y="3164726"/>
            <a:ext cx="2809523" cy="54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6524EED-F83B-8621-D545-A7CCE7B93F6A}"/>
              </a:ext>
            </a:extLst>
          </p:cNvPr>
          <p:cNvSpPr/>
          <p:nvPr/>
        </p:nvSpPr>
        <p:spPr bwMode="white">
          <a:xfrm>
            <a:off x="720000" y="3975082"/>
            <a:ext cx="4799936" cy="60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F1D318-E826-7B88-600D-BDA7277DF73A}"/>
              </a:ext>
            </a:extLst>
          </p:cNvPr>
          <p:cNvSpPr/>
          <p:nvPr/>
        </p:nvSpPr>
        <p:spPr bwMode="white">
          <a:xfrm>
            <a:off x="720000" y="4848070"/>
            <a:ext cx="5159975" cy="525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6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E01D6-89D0-AF95-6308-53AB804DA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040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FA0FCC-2FB0-F4B5-F389-7CA6116C03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0302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1684F-07C9-A39A-3279-F1B400770F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91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F36B1-9449-ABF0-F4AF-BC702CA5849B}"/>
              </a:ext>
            </a:extLst>
          </p:cNvPr>
          <p:cNvSpPr/>
          <p:nvPr/>
        </p:nvSpPr>
        <p:spPr bwMode="white">
          <a:xfrm>
            <a:off x="6880131" y="5212260"/>
            <a:ext cx="231395" cy="243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1C190-579C-0245-5E9A-02D84D7926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1C750-B92A-2F0B-B264-85F58353717F}"/>
              </a:ext>
            </a:extLst>
          </p:cNvPr>
          <p:cNvSpPr/>
          <p:nvPr/>
        </p:nvSpPr>
        <p:spPr bwMode="white">
          <a:xfrm>
            <a:off x="681903" y="1153007"/>
            <a:ext cx="6361905" cy="4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8D70EC-4557-B026-B844-B607CBA6C351}"/>
              </a:ext>
            </a:extLst>
          </p:cNvPr>
          <p:cNvSpPr/>
          <p:nvPr/>
        </p:nvSpPr>
        <p:spPr bwMode="white">
          <a:xfrm>
            <a:off x="7067041" y="1153005"/>
            <a:ext cx="3933333" cy="428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4E394F-F859-5E55-CE24-17045C6653B1}"/>
              </a:ext>
            </a:extLst>
          </p:cNvPr>
          <p:cNvSpPr/>
          <p:nvPr/>
        </p:nvSpPr>
        <p:spPr bwMode="white">
          <a:xfrm>
            <a:off x="479377" y="2019932"/>
            <a:ext cx="1296144" cy="1152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38382A-0E9C-531C-C739-D4E6549CC05A}"/>
              </a:ext>
            </a:extLst>
          </p:cNvPr>
          <p:cNvSpPr/>
          <p:nvPr/>
        </p:nvSpPr>
        <p:spPr bwMode="white">
          <a:xfrm>
            <a:off x="479377" y="3598289"/>
            <a:ext cx="9583479" cy="44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F4E394F-F859-5E55-CE24-17045C6653B1}"/>
              </a:ext>
            </a:extLst>
          </p:cNvPr>
          <p:cNvSpPr/>
          <p:nvPr/>
        </p:nvSpPr>
        <p:spPr bwMode="white">
          <a:xfrm>
            <a:off x="1775520" y="1916832"/>
            <a:ext cx="8928991" cy="134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776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4A207-537A-F473-6883-ECCBCDD3B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5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E2309-90C5-9846-F9BC-4FB92057E86B}"/>
              </a:ext>
            </a:extLst>
          </p:cNvPr>
          <p:cNvSpPr/>
          <p:nvPr/>
        </p:nvSpPr>
        <p:spPr bwMode="white">
          <a:xfrm>
            <a:off x="681904" y="1181609"/>
            <a:ext cx="5774136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E99EB5-5CC5-237E-356E-C7AB55B25E53}"/>
              </a:ext>
            </a:extLst>
          </p:cNvPr>
          <p:cNvSpPr/>
          <p:nvPr/>
        </p:nvSpPr>
        <p:spPr bwMode="white">
          <a:xfrm>
            <a:off x="681904" y="2000993"/>
            <a:ext cx="1723809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55219F-C47D-CA47-2EEC-B2AF99F88004}"/>
              </a:ext>
            </a:extLst>
          </p:cNvPr>
          <p:cNvSpPr/>
          <p:nvPr/>
        </p:nvSpPr>
        <p:spPr bwMode="white">
          <a:xfrm>
            <a:off x="681904" y="2839432"/>
            <a:ext cx="7866666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AC6146-D402-461F-7AF4-2EF73D93DB45}"/>
              </a:ext>
            </a:extLst>
          </p:cNvPr>
          <p:cNvSpPr/>
          <p:nvPr/>
        </p:nvSpPr>
        <p:spPr bwMode="white">
          <a:xfrm>
            <a:off x="681904" y="3658816"/>
            <a:ext cx="2523809" cy="40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08BD87-468A-30E2-CC21-C360AFA32B8A}"/>
              </a:ext>
            </a:extLst>
          </p:cNvPr>
          <p:cNvSpPr/>
          <p:nvPr/>
        </p:nvSpPr>
        <p:spPr bwMode="white">
          <a:xfrm>
            <a:off x="681904" y="4468672"/>
            <a:ext cx="4766024" cy="47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2D6183-DFC6-8518-709E-CABB1B33A599}"/>
              </a:ext>
            </a:extLst>
          </p:cNvPr>
          <p:cNvSpPr/>
          <p:nvPr/>
        </p:nvSpPr>
        <p:spPr bwMode="white">
          <a:xfrm>
            <a:off x="681904" y="5288056"/>
            <a:ext cx="7866666" cy="517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8E99EB5-5CC5-237E-356E-C7AB55B25E53}"/>
              </a:ext>
            </a:extLst>
          </p:cNvPr>
          <p:cNvSpPr/>
          <p:nvPr/>
        </p:nvSpPr>
        <p:spPr bwMode="white">
          <a:xfrm>
            <a:off x="6494136" y="1174776"/>
            <a:ext cx="4210376" cy="445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770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BFA5AB-9EB2-26B6-6516-31F9CE21B5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54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831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5CECD1-817F-B1E5-14F1-4CEE52C59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15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18133C-BF39-0FC6-9E62-97950A449647}"/>
              </a:ext>
            </a:extLst>
          </p:cNvPr>
          <p:cNvSpPr/>
          <p:nvPr/>
        </p:nvSpPr>
        <p:spPr bwMode="white">
          <a:xfrm>
            <a:off x="6265044" y="6240958"/>
            <a:ext cx="249215" cy="30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66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5D62E8-BBB5-9C98-62F1-9364098CD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7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6C10D5-C1B5-52FF-166C-BCD608B29FF4}"/>
              </a:ext>
            </a:extLst>
          </p:cNvPr>
          <p:cNvSpPr/>
          <p:nvPr/>
        </p:nvSpPr>
        <p:spPr bwMode="white">
          <a:xfrm>
            <a:off x="9317216" y="5359738"/>
            <a:ext cx="305795" cy="33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738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15FAC-6F7E-015F-32A5-C4E9528C6D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6069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F4E26-5A48-2BC5-A515-E0EEC3136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01E6A5-A7AB-4878-329B-443E96EBA878}"/>
              </a:ext>
            </a:extLst>
          </p:cNvPr>
          <p:cNvSpPr/>
          <p:nvPr/>
        </p:nvSpPr>
        <p:spPr bwMode="white">
          <a:xfrm>
            <a:off x="681904" y="1105342"/>
            <a:ext cx="6422208" cy="533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8E6AF9-513E-9841-E0AE-DA077CC88DDC}"/>
              </a:ext>
            </a:extLst>
          </p:cNvPr>
          <p:cNvSpPr/>
          <p:nvPr/>
        </p:nvSpPr>
        <p:spPr bwMode="white">
          <a:xfrm>
            <a:off x="681904" y="2048251"/>
            <a:ext cx="5685714" cy="39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E7F5C6-43A3-40CD-A4AE-DF600A4CEB6C}"/>
              </a:ext>
            </a:extLst>
          </p:cNvPr>
          <p:cNvSpPr/>
          <p:nvPr/>
        </p:nvSpPr>
        <p:spPr bwMode="white">
          <a:xfrm>
            <a:off x="681904" y="2848297"/>
            <a:ext cx="2893816" cy="9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B941E4-B7DC-56E4-8D71-9C5821A9D7F1}"/>
              </a:ext>
            </a:extLst>
          </p:cNvPr>
          <p:cNvSpPr/>
          <p:nvPr/>
        </p:nvSpPr>
        <p:spPr bwMode="white">
          <a:xfrm>
            <a:off x="479376" y="4200756"/>
            <a:ext cx="2621576" cy="41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232886B-8A0F-7A54-DAD5-01F15F95B3C4}"/>
              </a:ext>
            </a:extLst>
          </p:cNvPr>
          <p:cNvSpPr/>
          <p:nvPr/>
        </p:nvSpPr>
        <p:spPr bwMode="white">
          <a:xfrm>
            <a:off x="720001" y="5000801"/>
            <a:ext cx="4466666" cy="44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BC2DC50-6C45-DF85-EB91-8C901A0BFBD2}"/>
              </a:ext>
            </a:extLst>
          </p:cNvPr>
          <p:cNvSpPr/>
          <p:nvPr/>
        </p:nvSpPr>
        <p:spPr bwMode="white">
          <a:xfrm>
            <a:off x="681904" y="5829420"/>
            <a:ext cx="5838095" cy="476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E8E6AF9-513E-9841-E0AE-DA077CC88DDC}"/>
              </a:ext>
            </a:extLst>
          </p:cNvPr>
          <p:cNvSpPr/>
          <p:nvPr/>
        </p:nvSpPr>
        <p:spPr bwMode="white">
          <a:xfrm>
            <a:off x="7104112" y="1176774"/>
            <a:ext cx="2160240" cy="461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60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9A7DA-02B7-E70A-078D-3E8574DDE9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90AC18-EE77-1773-B8FC-1ADA0546773B}"/>
              </a:ext>
            </a:extLst>
          </p:cNvPr>
          <p:cNvSpPr/>
          <p:nvPr/>
        </p:nvSpPr>
        <p:spPr bwMode="white">
          <a:xfrm>
            <a:off x="8786666" y="3984029"/>
            <a:ext cx="523809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506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B8AEE-6482-0178-B2BC-5C434A3A63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5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F2434-3535-6FD1-4C15-A20E62ACA4E4}"/>
              </a:ext>
            </a:extLst>
          </p:cNvPr>
          <p:cNvSpPr/>
          <p:nvPr/>
        </p:nvSpPr>
        <p:spPr bwMode="white">
          <a:xfrm>
            <a:off x="1086915" y="3608384"/>
            <a:ext cx="4793062" cy="30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A9812A-72CE-33EA-6C8D-CEDBBA500A73}"/>
              </a:ext>
            </a:extLst>
          </p:cNvPr>
          <p:cNvSpPr/>
          <p:nvPr/>
        </p:nvSpPr>
        <p:spPr bwMode="white">
          <a:xfrm>
            <a:off x="1066901" y="4215753"/>
            <a:ext cx="2076771" cy="64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E35BDC8-4529-6AD2-675F-0F7574D8644F}"/>
              </a:ext>
            </a:extLst>
          </p:cNvPr>
          <p:cNvSpPr/>
          <p:nvPr/>
        </p:nvSpPr>
        <p:spPr bwMode="white">
          <a:xfrm>
            <a:off x="1066901" y="5156842"/>
            <a:ext cx="2321574" cy="29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31B811-2E0C-F6E3-97ED-385DCCA0F423}"/>
              </a:ext>
            </a:extLst>
          </p:cNvPr>
          <p:cNvSpPr/>
          <p:nvPr/>
        </p:nvSpPr>
        <p:spPr bwMode="white">
          <a:xfrm>
            <a:off x="1133612" y="5757538"/>
            <a:ext cx="2946163" cy="33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080BB0F-71B6-AD6C-E955-FEDE6C05A811}"/>
              </a:ext>
            </a:extLst>
          </p:cNvPr>
          <p:cNvSpPr/>
          <p:nvPr/>
        </p:nvSpPr>
        <p:spPr bwMode="white">
          <a:xfrm>
            <a:off x="911424" y="6351559"/>
            <a:ext cx="6192687" cy="31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8F2434-3535-6FD1-4C15-A20E62ACA4E4}"/>
              </a:ext>
            </a:extLst>
          </p:cNvPr>
          <p:cNvSpPr/>
          <p:nvPr/>
        </p:nvSpPr>
        <p:spPr bwMode="white">
          <a:xfrm>
            <a:off x="5879976" y="3608384"/>
            <a:ext cx="1552701" cy="30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8F2434-3535-6FD1-4C15-A20E62ACA4E4}"/>
              </a:ext>
            </a:extLst>
          </p:cNvPr>
          <p:cNvSpPr/>
          <p:nvPr/>
        </p:nvSpPr>
        <p:spPr bwMode="white">
          <a:xfrm>
            <a:off x="3154336" y="4173668"/>
            <a:ext cx="2005560" cy="682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90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5" grpId="0" animBg="1"/>
      <p:bldP spid="18" grpId="0" animBg="1"/>
      <p:bldP spid="21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750017-213B-E45E-D1CC-05ACBF05FF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3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64935-DE35-6BCF-50F9-590B8CC3194A}"/>
              </a:ext>
            </a:extLst>
          </p:cNvPr>
          <p:cNvSpPr/>
          <p:nvPr/>
        </p:nvSpPr>
        <p:spPr bwMode="white">
          <a:xfrm>
            <a:off x="4939047" y="4898375"/>
            <a:ext cx="533333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008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0F0A11-5435-4B33-24D2-900D8375C1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2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D0BF4-E12A-ABEA-F486-2952D6610318}"/>
              </a:ext>
            </a:extLst>
          </p:cNvPr>
          <p:cNvSpPr/>
          <p:nvPr/>
        </p:nvSpPr>
        <p:spPr bwMode="white">
          <a:xfrm>
            <a:off x="6958095" y="3900070"/>
            <a:ext cx="571428" cy="37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332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2023-12-10T03:13:08Z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