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7" r:id="rId12"/>
    <p:sldId id="336" r:id="rId13"/>
    <p:sldId id="333" r:id="rId14"/>
    <p:sldId id="332" r:id="rId15"/>
    <p:sldId id="331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09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571" y="2276872"/>
            <a:ext cx="9342857" cy="19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F0359-3702-4F84-4F64-A781CB1F5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1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3A525-CD40-3E9B-9244-A5561BABFFED}"/>
              </a:ext>
            </a:extLst>
          </p:cNvPr>
          <p:cNvSpPr/>
          <p:nvPr/>
        </p:nvSpPr>
        <p:spPr bwMode="white">
          <a:xfrm>
            <a:off x="3461554" y="2492896"/>
            <a:ext cx="2490429" cy="46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45B46-77CA-008C-BEF2-CE365DDB20DB}"/>
              </a:ext>
            </a:extLst>
          </p:cNvPr>
          <p:cNvSpPr/>
          <p:nvPr/>
        </p:nvSpPr>
        <p:spPr bwMode="white">
          <a:xfrm>
            <a:off x="3461554" y="3212976"/>
            <a:ext cx="292247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CA6727-05F2-ADD8-68A8-203DFEA4A2EF}"/>
              </a:ext>
            </a:extLst>
          </p:cNvPr>
          <p:cNvSpPr/>
          <p:nvPr/>
        </p:nvSpPr>
        <p:spPr bwMode="white">
          <a:xfrm>
            <a:off x="2170518" y="5589240"/>
            <a:ext cx="550965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04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B3167-2DB8-13D7-BD8E-980742A88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0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97EBD-7D86-820D-35E8-0BF5EA42446B}"/>
              </a:ext>
            </a:extLst>
          </p:cNvPr>
          <p:cNvSpPr/>
          <p:nvPr/>
        </p:nvSpPr>
        <p:spPr bwMode="white">
          <a:xfrm>
            <a:off x="688888" y="3229297"/>
            <a:ext cx="2660059" cy="33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510C95-E0D8-CD1C-8BA6-AD0A904BE9D3}"/>
              </a:ext>
            </a:extLst>
          </p:cNvPr>
          <p:cNvSpPr/>
          <p:nvPr/>
        </p:nvSpPr>
        <p:spPr bwMode="white">
          <a:xfrm>
            <a:off x="688888" y="3953189"/>
            <a:ext cx="8215424" cy="138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E82203-A4D4-6568-B14C-3BB9638F2E6E}"/>
              </a:ext>
            </a:extLst>
          </p:cNvPr>
          <p:cNvSpPr/>
          <p:nvPr/>
        </p:nvSpPr>
        <p:spPr bwMode="white">
          <a:xfrm>
            <a:off x="805557" y="5712324"/>
            <a:ext cx="5055668" cy="32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4CA115-E84A-01B7-2492-C5EAADA1166C}"/>
              </a:ext>
            </a:extLst>
          </p:cNvPr>
          <p:cNvSpPr/>
          <p:nvPr/>
        </p:nvSpPr>
        <p:spPr bwMode="white">
          <a:xfrm>
            <a:off x="688888" y="6358378"/>
            <a:ext cx="8143416" cy="33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113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B4B7B-63ED-042C-CE90-32CFC59E55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70" y="908720"/>
            <a:ext cx="9112784" cy="542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836998-EC37-E75F-C92D-53A711E945FA}"/>
              </a:ext>
            </a:extLst>
          </p:cNvPr>
          <p:cNvSpPr/>
          <p:nvPr/>
        </p:nvSpPr>
        <p:spPr bwMode="white">
          <a:xfrm>
            <a:off x="8400256" y="5095370"/>
            <a:ext cx="576064" cy="49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BC4F97E-AA07-7300-39A9-44EBC9F49DB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3005866"/>
            <a:ext cx="2502546" cy="242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852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70CC7C-2502-2BF8-FFED-A5F3B7E95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9265024" cy="452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EF1A3-11E2-C402-878F-8ACB78684342}"/>
              </a:ext>
            </a:extLst>
          </p:cNvPr>
          <p:cNvSpPr/>
          <p:nvPr/>
        </p:nvSpPr>
        <p:spPr bwMode="white">
          <a:xfrm>
            <a:off x="8400256" y="422108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5351AC-09FA-0E44-E4C9-E36FE41FEA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36" b="25098"/>
          <a:stretch/>
        </p:blipFill>
        <p:spPr>
          <a:xfrm>
            <a:off x="9552384" y="1052736"/>
            <a:ext cx="2365538" cy="2722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2D5351AC-09FA-0E44-E4C9-E36FE41FEA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44" t="9906" b="25098"/>
          <a:stretch/>
        </p:blipFill>
        <p:spPr>
          <a:xfrm>
            <a:off x="9340484" y="3861048"/>
            <a:ext cx="2789338" cy="2362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471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D9DD4D-6FDA-51F5-E17D-D56DF344A0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4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02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E479E9-2DB5-CF97-2F09-E85C090C31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03A3AB3-6231-3DBB-2217-1B10D467C9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864" y="3645024"/>
            <a:ext cx="10800000" cy="2686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054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639D9-4650-69CE-E714-869383BC5C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293FD-DAE3-5330-E6B3-1757C2BA8513}"/>
              </a:ext>
            </a:extLst>
          </p:cNvPr>
          <p:cNvSpPr/>
          <p:nvPr/>
        </p:nvSpPr>
        <p:spPr bwMode="white">
          <a:xfrm>
            <a:off x="685308" y="1041397"/>
            <a:ext cx="9155107" cy="40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9F256A-9F26-7C29-0C6D-663843902A98}"/>
              </a:ext>
            </a:extLst>
          </p:cNvPr>
          <p:cNvSpPr/>
          <p:nvPr/>
        </p:nvSpPr>
        <p:spPr bwMode="white">
          <a:xfrm>
            <a:off x="685308" y="1770072"/>
            <a:ext cx="7570931" cy="46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61928-224C-6C48-6D97-B10FF385BABE}"/>
              </a:ext>
            </a:extLst>
          </p:cNvPr>
          <p:cNvSpPr/>
          <p:nvPr/>
        </p:nvSpPr>
        <p:spPr bwMode="white">
          <a:xfrm>
            <a:off x="685309" y="2559468"/>
            <a:ext cx="6868656" cy="1101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F81751-5725-109F-3B69-02A4FF3DD8F0}"/>
              </a:ext>
            </a:extLst>
          </p:cNvPr>
          <p:cNvSpPr/>
          <p:nvPr/>
        </p:nvSpPr>
        <p:spPr bwMode="white">
          <a:xfrm>
            <a:off x="685308" y="3982120"/>
            <a:ext cx="8126175" cy="52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362E37-C7DE-E04E-5B26-E4C4CEEA1A3A}"/>
              </a:ext>
            </a:extLst>
          </p:cNvPr>
          <p:cNvSpPr/>
          <p:nvPr/>
        </p:nvSpPr>
        <p:spPr bwMode="white">
          <a:xfrm>
            <a:off x="685309" y="4719468"/>
            <a:ext cx="6886001" cy="45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2704C8-8850-AA0E-019D-BCB77B6C4669}"/>
              </a:ext>
            </a:extLst>
          </p:cNvPr>
          <p:cNvSpPr/>
          <p:nvPr/>
        </p:nvSpPr>
        <p:spPr bwMode="white">
          <a:xfrm>
            <a:off x="685309" y="5500192"/>
            <a:ext cx="6886001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70BCFE4-57E2-FEF6-5FB0-0777D5C4AD67}"/>
              </a:ext>
            </a:extLst>
          </p:cNvPr>
          <p:cNvSpPr/>
          <p:nvPr/>
        </p:nvSpPr>
        <p:spPr bwMode="white">
          <a:xfrm>
            <a:off x="551385" y="6093296"/>
            <a:ext cx="8260100" cy="51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92704C8-8850-AA0E-019D-BCB77B6C4669}"/>
              </a:ext>
            </a:extLst>
          </p:cNvPr>
          <p:cNvSpPr/>
          <p:nvPr/>
        </p:nvSpPr>
        <p:spPr bwMode="white">
          <a:xfrm>
            <a:off x="8846175" y="3976669"/>
            <a:ext cx="850226" cy="42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368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4" grpId="0" animBg="1"/>
      <p:bldP spid="16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99D282-C6AB-942F-EA05-62D841270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44" y="1124744"/>
            <a:ext cx="9071808" cy="4407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8071CB-6BF9-2980-30CC-B2E10B078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4" r="57791"/>
          <a:stretch/>
        </p:blipFill>
        <p:spPr>
          <a:xfrm>
            <a:off x="9192344" y="1196752"/>
            <a:ext cx="2880320" cy="23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F8071CB-6BF9-2980-30CC-B2E10B078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1" r="21553"/>
          <a:stretch/>
        </p:blipFill>
        <p:spPr>
          <a:xfrm>
            <a:off x="9624392" y="3508699"/>
            <a:ext cx="1896808" cy="287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551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47FE9-C836-A5CC-FA6C-4AC0ACB467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52" y="1156680"/>
            <a:ext cx="9409040" cy="454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8071CB-6BF9-2980-30CC-B2E10B078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4" r="57791"/>
          <a:stretch/>
        </p:blipFill>
        <p:spPr>
          <a:xfrm>
            <a:off x="9192344" y="1173840"/>
            <a:ext cx="2880320" cy="23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F8071CB-6BF9-2980-30CC-B2E10B078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1" r="21553"/>
          <a:stretch/>
        </p:blipFill>
        <p:spPr>
          <a:xfrm>
            <a:off x="9552384" y="3533819"/>
            <a:ext cx="1896808" cy="287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850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D7F06-AB2D-E07F-D76A-7C8161C46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1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F9DBC-123D-2685-492D-A7DA63A84125}"/>
              </a:ext>
            </a:extLst>
          </p:cNvPr>
          <p:cNvSpPr/>
          <p:nvPr/>
        </p:nvSpPr>
        <p:spPr bwMode="white">
          <a:xfrm>
            <a:off x="7474859" y="1110707"/>
            <a:ext cx="736761" cy="37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5CB8B4-66A6-124A-16D8-8E9D489C004A}"/>
              </a:ext>
            </a:extLst>
          </p:cNvPr>
          <p:cNvSpPr/>
          <p:nvPr/>
        </p:nvSpPr>
        <p:spPr bwMode="white">
          <a:xfrm>
            <a:off x="1361930" y="1782342"/>
            <a:ext cx="1976854" cy="379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DEB631-AB70-83B1-BB90-9EBC09ACAC03}"/>
              </a:ext>
            </a:extLst>
          </p:cNvPr>
          <p:cNvSpPr/>
          <p:nvPr/>
        </p:nvSpPr>
        <p:spPr bwMode="white">
          <a:xfrm>
            <a:off x="623392" y="3695042"/>
            <a:ext cx="4968551" cy="43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E21BC4-63B5-A39A-4748-92AC77E6E583}"/>
              </a:ext>
            </a:extLst>
          </p:cNvPr>
          <p:cNvSpPr/>
          <p:nvPr/>
        </p:nvSpPr>
        <p:spPr bwMode="white">
          <a:xfrm>
            <a:off x="690820" y="4446981"/>
            <a:ext cx="3748995" cy="292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9FCBCF-4586-7A5C-51F0-BEC81FEC7005}"/>
              </a:ext>
            </a:extLst>
          </p:cNvPr>
          <p:cNvSpPr/>
          <p:nvPr/>
        </p:nvSpPr>
        <p:spPr bwMode="white">
          <a:xfrm>
            <a:off x="690821" y="5052912"/>
            <a:ext cx="3748994" cy="392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6F83676-550B-2188-6DA5-1A4F66BDB13D}"/>
              </a:ext>
            </a:extLst>
          </p:cNvPr>
          <p:cNvSpPr/>
          <p:nvPr/>
        </p:nvSpPr>
        <p:spPr bwMode="white">
          <a:xfrm>
            <a:off x="690821" y="5666144"/>
            <a:ext cx="7925459" cy="35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1D577D5-A9DF-DFE6-FEE9-497CFAD63C49}"/>
              </a:ext>
            </a:extLst>
          </p:cNvPr>
          <p:cNvSpPr/>
          <p:nvPr/>
        </p:nvSpPr>
        <p:spPr bwMode="white">
          <a:xfrm>
            <a:off x="690821" y="6264775"/>
            <a:ext cx="1830960" cy="33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>
            <a:extLst>
              <a:ext uri="{FF2B5EF4-FFF2-40B4-BE49-F238E27FC236}">
                <a16:creationId xmlns:a16="http://schemas.microsoft.com/office/drawing/2014/main" id="{3F8071CB-6BF9-2980-30CC-B2E10B078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4" r="57791"/>
          <a:stretch/>
        </p:blipFill>
        <p:spPr>
          <a:xfrm>
            <a:off x="9192344" y="1204706"/>
            <a:ext cx="2880320" cy="2331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1" name="img_16777215">
            <a:extLst>
              <a:ext uri="{FF2B5EF4-FFF2-40B4-BE49-F238E27FC236}">
                <a16:creationId xmlns:a16="http://schemas.microsoft.com/office/drawing/2014/main" id="{3F8071CB-6BF9-2980-30CC-B2E10B078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51" r="21553"/>
          <a:stretch/>
        </p:blipFill>
        <p:spPr>
          <a:xfrm>
            <a:off x="9552384" y="3617080"/>
            <a:ext cx="1896808" cy="2871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536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5" grpId="0" animBg="1"/>
      <p:bldP spid="20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F7FA8-AA15-228C-9EEE-9C30400AD5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46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5989F-19EC-587F-3D93-A03E7FE127CC}"/>
              </a:ext>
            </a:extLst>
          </p:cNvPr>
          <p:cNvSpPr/>
          <p:nvPr/>
        </p:nvSpPr>
        <p:spPr bwMode="white">
          <a:xfrm>
            <a:off x="7212491" y="5781896"/>
            <a:ext cx="243879" cy="25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531CC-4054-3DAB-57C3-EF91F70A56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0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5EE4B8-58D3-EE04-5FF6-471E4B4D0732}"/>
              </a:ext>
            </a:extLst>
          </p:cNvPr>
          <p:cNvSpPr/>
          <p:nvPr/>
        </p:nvSpPr>
        <p:spPr bwMode="white">
          <a:xfrm>
            <a:off x="5126690" y="2276873"/>
            <a:ext cx="3201558" cy="56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15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91FED9-BC4B-B309-1C7D-1C6AF3D77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944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35A4F0-41D7-387D-AA91-FFC7530936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E71CD-0F46-5EC7-5F4A-05052BC3F00B}"/>
              </a:ext>
            </a:extLst>
          </p:cNvPr>
          <p:cNvSpPr/>
          <p:nvPr/>
        </p:nvSpPr>
        <p:spPr bwMode="white">
          <a:xfrm>
            <a:off x="1320000" y="4587541"/>
            <a:ext cx="3809523" cy="1287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364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22745-8F2B-AC58-C9EB-2E72C0E4A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933290"/>
            <a:ext cx="9793088" cy="143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838884-5A02-8C69-A0EC-C8EC1FB0FC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512" y="2361536"/>
            <a:ext cx="9793088" cy="4496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118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EAF08-903A-F364-52A0-B5D945BC21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9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AD33C-03D3-A0D2-9C19-A5D199FC4561}"/>
              </a:ext>
            </a:extLst>
          </p:cNvPr>
          <p:cNvSpPr/>
          <p:nvPr/>
        </p:nvSpPr>
        <p:spPr bwMode="white">
          <a:xfrm>
            <a:off x="3849050" y="2942526"/>
            <a:ext cx="481392" cy="3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4CAE1F-2C31-7360-F9EA-EA10007575F9}"/>
              </a:ext>
            </a:extLst>
          </p:cNvPr>
          <p:cNvSpPr/>
          <p:nvPr/>
        </p:nvSpPr>
        <p:spPr bwMode="white">
          <a:xfrm>
            <a:off x="7726932" y="2871195"/>
            <a:ext cx="873638" cy="47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C2DD19-65F0-CE81-B17F-6C00CB3D19A0}"/>
              </a:ext>
            </a:extLst>
          </p:cNvPr>
          <p:cNvSpPr/>
          <p:nvPr/>
        </p:nvSpPr>
        <p:spPr bwMode="white">
          <a:xfrm>
            <a:off x="684341" y="3673671"/>
            <a:ext cx="6061977" cy="40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A695AC-34F8-0703-45BC-63A722A347E0}"/>
              </a:ext>
            </a:extLst>
          </p:cNvPr>
          <p:cNvSpPr/>
          <p:nvPr/>
        </p:nvSpPr>
        <p:spPr bwMode="white">
          <a:xfrm>
            <a:off x="684341" y="4422650"/>
            <a:ext cx="5134851" cy="472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29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00D13-C50F-EC1D-49AE-3A672DFCD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27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837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48567-9434-2739-E26A-9197D7AB6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728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2023-12-10T04:45:15Z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