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549833"/>
            <a:ext cx="10801200" cy="17583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DCCC0-C905-BAF9-A61C-86295FD47E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761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69B0E3-5E3F-76B7-419E-3726496D3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793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DA6035-F190-47A3-7002-37B31E9645F2}"/>
              </a:ext>
            </a:extLst>
          </p:cNvPr>
          <p:cNvSpPr/>
          <p:nvPr/>
        </p:nvSpPr>
        <p:spPr bwMode="white">
          <a:xfrm>
            <a:off x="685857" y="1211287"/>
            <a:ext cx="7930423" cy="1137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660D77-9747-8DCB-015D-71EEA34C3B88}"/>
              </a:ext>
            </a:extLst>
          </p:cNvPr>
          <p:cNvSpPr/>
          <p:nvPr/>
        </p:nvSpPr>
        <p:spPr bwMode="white">
          <a:xfrm>
            <a:off x="685857" y="2647014"/>
            <a:ext cx="1877822" cy="3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688A35-7405-3039-E396-30F45980BC00}"/>
              </a:ext>
            </a:extLst>
          </p:cNvPr>
          <p:cNvSpPr/>
          <p:nvPr/>
        </p:nvSpPr>
        <p:spPr bwMode="white">
          <a:xfrm>
            <a:off x="685857" y="3424700"/>
            <a:ext cx="8290463" cy="108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D78286-4E9A-D3F1-29EE-D658112A000C}"/>
              </a:ext>
            </a:extLst>
          </p:cNvPr>
          <p:cNvSpPr/>
          <p:nvPr/>
        </p:nvSpPr>
        <p:spPr bwMode="white">
          <a:xfrm>
            <a:off x="685857" y="4894611"/>
            <a:ext cx="7066327" cy="104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629CEC5-1A50-4E85-BAC7-316071469716}"/>
              </a:ext>
            </a:extLst>
          </p:cNvPr>
          <p:cNvSpPr/>
          <p:nvPr/>
        </p:nvSpPr>
        <p:spPr bwMode="white">
          <a:xfrm>
            <a:off x="685857" y="6364522"/>
            <a:ext cx="3815393" cy="30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16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EBDF73-4CAD-19BE-0C78-2A51D33519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2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5F1BE-95E7-31FD-6E5F-10F787653D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116E74-2A56-CB8F-27C8-DEF0DA602DD7}"/>
              </a:ext>
            </a:extLst>
          </p:cNvPr>
          <p:cNvSpPr/>
          <p:nvPr/>
        </p:nvSpPr>
        <p:spPr bwMode="white">
          <a:xfrm>
            <a:off x="4511824" y="3487533"/>
            <a:ext cx="703414" cy="35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16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4FBF79-4720-125A-6FDC-B982DA084B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6354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8C2978-6DC6-0A08-4C33-480D939259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A276A5-A802-C97E-554B-4B9451D9E7ED}"/>
              </a:ext>
            </a:extLst>
          </p:cNvPr>
          <p:cNvSpPr/>
          <p:nvPr/>
        </p:nvSpPr>
        <p:spPr bwMode="white">
          <a:xfrm>
            <a:off x="681905" y="2478066"/>
            <a:ext cx="3901928" cy="51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A48B98-B194-AD56-8673-42B6B1194E52}"/>
              </a:ext>
            </a:extLst>
          </p:cNvPr>
          <p:cNvSpPr/>
          <p:nvPr/>
        </p:nvSpPr>
        <p:spPr bwMode="white">
          <a:xfrm>
            <a:off x="681904" y="3202503"/>
            <a:ext cx="4766024" cy="4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BBDECB8-6DEF-9860-CC21-7F85DD9B0F9F}"/>
              </a:ext>
            </a:extLst>
          </p:cNvPr>
          <p:cNvSpPr/>
          <p:nvPr/>
        </p:nvSpPr>
        <p:spPr bwMode="white">
          <a:xfrm>
            <a:off x="681904" y="3778582"/>
            <a:ext cx="3257142" cy="124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3CE173-2B00-D3CC-D2D3-E50FA1D91521}"/>
              </a:ext>
            </a:extLst>
          </p:cNvPr>
          <p:cNvSpPr/>
          <p:nvPr/>
        </p:nvSpPr>
        <p:spPr bwMode="white">
          <a:xfrm>
            <a:off x="681904" y="5337686"/>
            <a:ext cx="4766024" cy="514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DD89F54-9224-22FD-986B-6DAA60FBB561}"/>
              </a:ext>
            </a:extLst>
          </p:cNvPr>
          <p:cNvSpPr/>
          <p:nvPr/>
        </p:nvSpPr>
        <p:spPr bwMode="white">
          <a:xfrm>
            <a:off x="681905" y="1134045"/>
            <a:ext cx="5918152" cy="128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DD89F54-9224-22FD-986B-6DAA60FBB561}"/>
              </a:ext>
            </a:extLst>
          </p:cNvPr>
          <p:cNvSpPr/>
          <p:nvPr/>
        </p:nvSpPr>
        <p:spPr bwMode="white">
          <a:xfrm>
            <a:off x="6629008" y="1076852"/>
            <a:ext cx="4007848" cy="128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DD89F54-9224-22FD-986B-6DAA60FBB561}"/>
              </a:ext>
            </a:extLst>
          </p:cNvPr>
          <p:cNvSpPr/>
          <p:nvPr/>
        </p:nvSpPr>
        <p:spPr bwMode="white">
          <a:xfrm>
            <a:off x="4612784" y="2420873"/>
            <a:ext cx="3499440" cy="57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BDD89F54-9224-22FD-986B-6DAA60FBB561}"/>
              </a:ext>
            </a:extLst>
          </p:cNvPr>
          <p:cNvSpPr/>
          <p:nvPr/>
        </p:nvSpPr>
        <p:spPr bwMode="white">
          <a:xfrm>
            <a:off x="8148024" y="2363688"/>
            <a:ext cx="2526927" cy="576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43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603668-AA84-AE39-E290-463445F6C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8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884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B83650-DD38-81F9-39DF-BDBDB0AA9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30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5E2EF0-8D51-D16E-D871-16E09E189C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956E0D-CB02-6D33-B001-BC383F30F260}"/>
              </a:ext>
            </a:extLst>
          </p:cNvPr>
          <p:cNvSpPr/>
          <p:nvPr/>
        </p:nvSpPr>
        <p:spPr bwMode="white">
          <a:xfrm>
            <a:off x="681904" y="1181756"/>
            <a:ext cx="7286304" cy="1311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78D4E5-C65F-9132-1B98-F6D4D3297E23}"/>
              </a:ext>
            </a:extLst>
          </p:cNvPr>
          <p:cNvSpPr/>
          <p:nvPr/>
        </p:nvSpPr>
        <p:spPr bwMode="white">
          <a:xfrm>
            <a:off x="681904" y="2821668"/>
            <a:ext cx="7502328" cy="1471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101E2C6-FABE-D816-9B67-9DBE4D84FBDF}"/>
              </a:ext>
            </a:extLst>
          </p:cNvPr>
          <p:cNvSpPr/>
          <p:nvPr/>
        </p:nvSpPr>
        <p:spPr bwMode="white">
          <a:xfrm>
            <a:off x="681904" y="4342564"/>
            <a:ext cx="5558112" cy="236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159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24527-4E11-8BE5-6FF6-0B24268205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5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229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2023-12-10T01:29:23Z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