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3083140"/>
            <a:ext cx="11665296" cy="691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CEB00-9AB6-B785-083A-CBC73AAE0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2332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18A45-8A2E-383C-900D-7C674DE41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B1184-6DE7-9DAC-FEB0-399298611829}"/>
              </a:ext>
            </a:extLst>
          </p:cNvPr>
          <p:cNvSpPr/>
          <p:nvPr/>
        </p:nvSpPr>
        <p:spPr bwMode="white">
          <a:xfrm>
            <a:off x="684876" y="1139083"/>
            <a:ext cx="7355340" cy="42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69694D-5272-6B7D-82B9-856437D9C031}"/>
              </a:ext>
            </a:extLst>
          </p:cNvPr>
          <p:cNvSpPr/>
          <p:nvPr/>
        </p:nvSpPr>
        <p:spPr bwMode="white">
          <a:xfrm>
            <a:off x="684876" y="1868977"/>
            <a:ext cx="2962852" cy="41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4F7DDF-EB54-FE2A-8114-E41C19274A67}"/>
              </a:ext>
            </a:extLst>
          </p:cNvPr>
          <p:cNvSpPr/>
          <p:nvPr/>
        </p:nvSpPr>
        <p:spPr bwMode="white">
          <a:xfrm>
            <a:off x="684876" y="2642838"/>
            <a:ext cx="9659596" cy="114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8BB593-1D99-5EF4-37EF-373E02AE7588}"/>
              </a:ext>
            </a:extLst>
          </p:cNvPr>
          <p:cNvSpPr/>
          <p:nvPr/>
        </p:nvSpPr>
        <p:spPr bwMode="white">
          <a:xfrm>
            <a:off x="648300" y="4023480"/>
            <a:ext cx="6131204" cy="41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E83E503-EB57-4A25-E059-DA1A92A9E3FA}"/>
              </a:ext>
            </a:extLst>
          </p:cNvPr>
          <p:cNvSpPr/>
          <p:nvPr/>
        </p:nvSpPr>
        <p:spPr bwMode="white">
          <a:xfrm>
            <a:off x="720000" y="4744578"/>
            <a:ext cx="5376000" cy="48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BABA350-1807-1927-8D8F-786B1B0BBE19}"/>
              </a:ext>
            </a:extLst>
          </p:cNvPr>
          <p:cNvSpPr/>
          <p:nvPr/>
        </p:nvSpPr>
        <p:spPr bwMode="white">
          <a:xfrm>
            <a:off x="684876" y="5536030"/>
            <a:ext cx="9875620" cy="11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C0B1184-6DE7-9DAC-FEB0-399298611829}"/>
              </a:ext>
            </a:extLst>
          </p:cNvPr>
          <p:cNvSpPr/>
          <p:nvPr/>
        </p:nvSpPr>
        <p:spPr bwMode="white">
          <a:xfrm>
            <a:off x="8075340" y="1117099"/>
            <a:ext cx="1698330" cy="42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D69694D-5272-6B7D-82B9-856437D9C031}"/>
              </a:ext>
            </a:extLst>
          </p:cNvPr>
          <p:cNvSpPr/>
          <p:nvPr/>
        </p:nvSpPr>
        <p:spPr bwMode="white">
          <a:xfrm>
            <a:off x="3682852" y="1772816"/>
            <a:ext cx="3349252" cy="56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E83E503-EB57-4A25-E059-DA1A92A9E3FA}"/>
              </a:ext>
            </a:extLst>
          </p:cNvPr>
          <p:cNvSpPr/>
          <p:nvPr/>
        </p:nvSpPr>
        <p:spPr bwMode="white">
          <a:xfrm>
            <a:off x="6779504" y="4006312"/>
            <a:ext cx="3204928" cy="50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707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  <p:bldP spid="19" grpId="0" animBg="1"/>
      <p:bldP spid="25" grpId="0" animBg="1"/>
      <p:bldP spid="28" grpId="0" animBg="1"/>
      <p:bldP spid="31" grpId="0" animBg="1"/>
      <p:bldP spid="3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25580-2B51-32E0-D2F3-DC291FEE1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2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B17F8-6062-8B85-F028-0FE230854D92}"/>
              </a:ext>
            </a:extLst>
          </p:cNvPr>
          <p:cNvSpPr/>
          <p:nvPr/>
        </p:nvSpPr>
        <p:spPr bwMode="white">
          <a:xfrm>
            <a:off x="700192" y="1162522"/>
            <a:ext cx="6494216" cy="46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D9E28A-0D3A-C974-02F1-4B1909970621}"/>
              </a:ext>
            </a:extLst>
          </p:cNvPr>
          <p:cNvSpPr/>
          <p:nvPr/>
        </p:nvSpPr>
        <p:spPr bwMode="white">
          <a:xfrm>
            <a:off x="681905" y="1962722"/>
            <a:ext cx="1813696" cy="4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534015-D10C-509E-8E5C-B88CB3EB6C4E}"/>
              </a:ext>
            </a:extLst>
          </p:cNvPr>
          <p:cNvSpPr/>
          <p:nvPr/>
        </p:nvSpPr>
        <p:spPr bwMode="white">
          <a:xfrm>
            <a:off x="681904" y="2791499"/>
            <a:ext cx="10454656" cy="1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60B17F8-6062-8B85-F028-0FE230854D92}"/>
              </a:ext>
            </a:extLst>
          </p:cNvPr>
          <p:cNvSpPr/>
          <p:nvPr/>
        </p:nvSpPr>
        <p:spPr bwMode="white">
          <a:xfrm>
            <a:off x="7245512" y="1147690"/>
            <a:ext cx="3747032" cy="4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60B17F8-6062-8B85-F028-0FE230854D92}"/>
              </a:ext>
            </a:extLst>
          </p:cNvPr>
          <p:cNvSpPr/>
          <p:nvPr/>
        </p:nvSpPr>
        <p:spPr bwMode="white">
          <a:xfrm>
            <a:off x="2533696" y="1967484"/>
            <a:ext cx="3706320" cy="52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9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5470E-D638-B730-8EBF-7AE6DB894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DB9F15-89BC-4CFE-17F3-AA48A0E1D449}"/>
              </a:ext>
            </a:extLst>
          </p:cNvPr>
          <p:cNvSpPr/>
          <p:nvPr/>
        </p:nvSpPr>
        <p:spPr bwMode="white">
          <a:xfrm>
            <a:off x="720000" y="1057728"/>
            <a:ext cx="4511904" cy="4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AB69EA-7F37-8EEB-1D2F-1CEF9B5E7582}"/>
              </a:ext>
            </a:extLst>
          </p:cNvPr>
          <p:cNvSpPr/>
          <p:nvPr/>
        </p:nvSpPr>
        <p:spPr bwMode="white">
          <a:xfrm>
            <a:off x="681904" y="1838822"/>
            <a:ext cx="1990476" cy="38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5CBC54-094E-0179-E59A-C425811A7998}"/>
              </a:ext>
            </a:extLst>
          </p:cNvPr>
          <p:cNvSpPr/>
          <p:nvPr/>
        </p:nvSpPr>
        <p:spPr bwMode="white">
          <a:xfrm>
            <a:off x="681904" y="2600864"/>
            <a:ext cx="6761904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905240-02A7-9F4D-5B61-162F92A7FE46}"/>
              </a:ext>
            </a:extLst>
          </p:cNvPr>
          <p:cNvSpPr/>
          <p:nvPr/>
        </p:nvSpPr>
        <p:spPr bwMode="white">
          <a:xfrm>
            <a:off x="720000" y="3263915"/>
            <a:ext cx="6096080" cy="58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8964D4C-5443-4EED-E638-27AF18ACF0B3}"/>
              </a:ext>
            </a:extLst>
          </p:cNvPr>
          <p:cNvSpPr/>
          <p:nvPr/>
        </p:nvSpPr>
        <p:spPr bwMode="white">
          <a:xfrm>
            <a:off x="681905" y="4143998"/>
            <a:ext cx="6134176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DB9F15-89BC-4CFE-17F3-AA48A0E1D449}"/>
              </a:ext>
            </a:extLst>
          </p:cNvPr>
          <p:cNvSpPr/>
          <p:nvPr/>
        </p:nvSpPr>
        <p:spPr bwMode="white">
          <a:xfrm>
            <a:off x="5231904" y="1017058"/>
            <a:ext cx="2927728" cy="4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DB9F15-89BC-4CFE-17F3-AA48A0E1D449}"/>
              </a:ext>
            </a:extLst>
          </p:cNvPr>
          <p:cNvSpPr/>
          <p:nvPr/>
        </p:nvSpPr>
        <p:spPr bwMode="white">
          <a:xfrm>
            <a:off x="8197728" y="1017057"/>
            <a:ext cx="2554192" cy="49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7905240-02A7-9F4D-5B61-162F92A7FE46}"/>
              </a:ext>
            </a:extLst>
          </p:cNvPr>
          <p:cNvSpPr/>
          <p:nvPr/>
        </p:nvSpPr>
        <p:spPr bwMode="white">
          <a:xfrm>
            <a:off x="6854176" y="3325388"/>
            <a:ext cx="3637672" cy="58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8964D4C-5443-4EED-E638-27AF18ACF0B3}"/>
              </a:ext>
            </a:extLst>
          </p:cNvPr>
          <p:cNvSpPr/>
          <p:nvPr/>
        </p:nvSpPr>
        <p:spPr bwMode="white">
          <a:xfrm>
            <a:off x="6854176" y="4138035"/>
            <a:ext cx="3618624" cy="4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63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BF36D8-BD47-CC57-471E-41E8361617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BE107F-4015-8222-122A-333B264232AA}"/>
              </a:ext>
            </a:extLst>
          </p:cNvPr>
          <p:cNvSpPr/>
          <p:nvPr/>
        </p:nvSpPr>
        <p:spPr bwMode="white">
          <a:xfrm>
            <a:off x="681904" y="1153296"/>
            <a:ext cx="9230520" cy="41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A62918-1B69-0161-BEB6-9CF5393CBA7D}"/>
              </a:ext>
            </a:extLst>
          </p:cNvPr>
          <p:cNvSpPr/>
          <p:nvPr/>
        </p:nvSpPr>
        <p:spPr bwMode="white">
          <a:xfrm>
            <a:off x="681904" y="1926193"/>
            <a:ext cx="8582448" cy="41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246C29-DFDC-86A6-8E67-C04B2CEBD363}"/>
              </a:ext>
            </a:extLst>
          </p:cNvPr>
          <p:cNvSpPr/>
          <p:nvPr/>
        </p:nvSpPr>
        <p:spPr bwMode="white">
          <a:xfrm>
            <a:off x="681904" y="2718174"/>
            <a:ext cx="4638095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ACC4EC-F8BB-F487-6B69-6F2038C53313}"/>
              </a:ext>
            </a:extLst>
          </p:cNvPr>
          <p:cNvSpPr/>
          <p:nvPr/>
        </p:nvSpPr>
        <p:spPr bwMode="white">
          <a:xfrm>
            <a:off x="681904" y="3471987"/>
            <a:ext cx="6926264" cy="41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83295A-10C5-04AC-3B1E-32AB0185AB6F}"/>
              </a:ext>
            </a:extLst>
          </p:cNvPr>
          <p:cNvSpPr/>
          <p:nvPr/>
        </p:nvSpPr>
        <p:spPr bwMode="white">
          <a:xfrm>
            <a:off x="681904" y="4254425"/>
            <a:ext cx="638095" cy="41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F246C29-DFDC-86A6-8E67-C04B2CEBD363}"/>
              </a:ext>
            </a:extLst>
          </p:cNvPr>
          <p:cNvSpPr/>
          <p:nvPr/>
        </p:nvSpPr>
        <p:spPr bwMode="white">
          <a:xfrm>
            <a:off x="7608168" y="3284984"/>
            <a:ext cx="3413959" cy="5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350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7EA83-61CC-780E-FBE0-A7E18D62E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71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7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CB713E-818D-BB32-F097-42E3F24FE1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908720"/>
            <a:ext cx="837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0659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8CCEE-DEDB-C1B0-6C7B-9805F5690E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6BA8C-9B92-1CA0-1A28-B2840FA8E898}"/>
              </a:ext>
            </a:extLst>
          </p:cNvPr>
          <p:cNvSpPr/>
          <p:nvPr/>
        </p:nvSpPr>
        <p:spPr bwMode="white">
          <a:xfrm>
            <a:off x="681904" y="1267449"/>
            <a:ext cx="9014496" cy="108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54AC03-23E3-C95F-DDFC-8EDDCFF951F8}"/>
              </a:ext>
            </a:extLst>
          </p:cNvPr>
          <p:cNvSpPr/>
          <p:nvPr/>
        </p:nvSpPr>
        <p:spPr bwMode="white">
          <a:xfrm>
            <a:off x="681904" y="2792351"/>
            <a:ext cx="3114285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CD4EE4-188B-2AB1-4F5F-97E6C91C149D}"/>
              </a:ext>
            </a:extLst>
          </p:cNvPr>
          <p:cNvSpPr/>
          <p:nvPr/>
        </p:nvSpPr>
        <p:spPr bwMode="white">
          <a:xfrm>
            <a:off x="681904" y="3516678"/>
            <a:ext cx="5846144" cy="48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12DF047-9F1C-5011-5A23-A495ABAB609C}"/>
              </a:ext>
            </a:extLst>
          </p:cNvPr>
          <p:cNvSpPr/>
          <p:nvPr/>
        </p:nvSpPr>
        <p:spPr bwMode="white">
          <a:xfrm>
            <a:off x="681904" y="4307722"/>
            <a:ext cx="2323809" cy="381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A3F14A9-1942-BCBC-BAD8-1BBA7B6DA6C5}"/>
              </a:ext>
            </a:extLst>
          </p:cNvPr>
          <p:cNvSpPr/>
          <p:nvPr/>
        </p:nvSpPr>
        <p:spPr bwMode="white">
          <a:xfrm>
            <a:off x="681904" y="5070173"/>
            <a:ext cx="7862368" cy="116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9CD4EE4-188B-2AB1-4F5F-97E6C91C149D}"/>
              </a:ext>
            </a:extLst>
          </p:cNvPr>
          <p:cNvSpPr/>
          <p:nvPr/>
        </p:nvSpPr>
        <p:spPr bwMode="white">
          <a:xfrm>
            <a:off x="6595152" y="3473791"/>
            <a:ext cx="4469400" cy="531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82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7" grpId="0" animBg="1"/>
      <p:bldP spid="18" grpId="0" animBg="1"/>
      <p:bldP spid="3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93FAB-C597-03E3-033D-66E9CC070F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8B64D9-D217-4418-4A71-9A495FE9C076}"/>
              </a:ext>
            </a:extLst>
          </p:cNvPr>
          <p:cNvSpPr/>
          <p:nvPr/>
        </p:nvSpPr>
        <p:spPr bwMode="white">
          <a:xfrm>
            <a:off x="681904" y="1248404"/>
            <a:ext cx="2504761" cy="81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720A1-9B20-2BB7-1213-C81965FC8FB1}"/>
              </a:ext>
            </a:extLst>
          </p:cNvPr>
          <p:cNvSpPr/>
          <p:nvPr/>
        </p:nvSpPr>
        <p:spPr bwMode="white">
          <a:xfrm>
            <a:off x="551384" y="2401677"/>
            <a:ext cx="5568615" cy="467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DE87EC-00D0-AEB1-7142-B144B838EAAD}"/>
              </a:ext>
            </a:extLst>
          </p:cNvPr>
          <p:cNvSpPr/>
          <p:nvPr/>
        </p:nvSpPr>
        <p:spPr bwMode="white">
          <a:xfrm>
            <a:off x="681904" y="3230890"/>
            <a:ext cx="9533333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D9C600-DEEE-0856-AE4E-2735E2BE63BA}"/>
              </a:ext>
            </a:extLst>
          </p:cNvPr>
          <p:cNvSpPr/>
          <p:nvPr/>
        </p:nvSpPr>
        <p:spPr bwMode="white">
          <a:xfrm>
            <a:off x="681904" y="4012447"/>
            <a:ext cx="9485714" cy="419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F0772C-5F1B-F7AE-CB86-383553FEC5CE}"/>
              </a:ext>
            </a:extLst>
          </p:cNvPr>
          <p:cNvSpPr/>
          <p:nvPr/>
        </p:nvSpPr>
        <p:spPr bwMode="white">
          <a:xfrm>
            <a:off x="681904" y="4822597"/>
            <a:ext cx="2457142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76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0EF64-1D97-3B98-E5E9-A0BE0D2BF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910E9-C71C-D391-42CC-36827BFB64C5}"/>
              </a:ext>
            </a:extLst>
          </p:cNvPr>
          <p:cNvSpPr/>
          <p:nvPr/>
        </p:nvSpPr>
        <p:spPr bwMode="white">
          <a:xfrm>
            <a:off x="681903" y="1096317"/>
            <a:ext cx="4886853" cy="43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8C3A7E-5D8F-540B-543A-026DDC329DB7}"/>
              </a:ext>
            </a:extLst>
          </p:cNvPr>
          <p:cNvSpPr/>
          <p:nvPr/>
        </p:nvSpPr>
        <p:spPr bwMode="white">
          <a:xfrm>
            <a:off x="5568757" y="972000"/>
            <a:ext cx="4609524" cy="55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2B0AF8-A315-3860-2612-BF7F1A64E948}"/>
              </a:ext>
            </a:extLst>
          </p:cNvPr>
          <p:cNvSpPr/>
          <p:nvPr/>
        </p:nvSpPr>
        <p:spPr bwMode="white">
          <a:xfrm>
            <a:off x="681904" y="1851782"/>
            <a:ext cx="9904761" cy="43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C2548E-7C5A-879D-1299-6300FF38BB83}"/>
              </a:ext>
            </a:extLst>
          </p:cNvPr>
          <p:cNvSpPr/>
          <p:nvPr/>
        </p:nvSpPr>
        <p:spPr bwMode="white">
          <a:xfrm>
            <a:off x="551384" y="2616810"/>
            <a:ext cx="5044805" cy="42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40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362491-9115-605B-5A05-53C59F071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31F7CF-276F-1B9F-302F-2F91ECC94A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9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253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516FAD-6EE9-FC3A-F3B0-A2EB737999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0C45A9-7092-47F2-44D6-296F6C820633}"/>
              </a:ext>
            </a:extLst>
          </p:cNvPr>
          <p:cNvSpPr/>
          <p:nvPr/>
        </p:nvSpPr>
        <p:spPr bwMode="white">
          <a:xfrm>
            <a:off x="3024856" y="4338816"/>
            <a:ext cx="3287168" cy="57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47CCFC-5DB7-B94E-902F-EF568522278C}"/>
              </a:ext>
            </a:extLst>
          </p:cNvPr>
          <p:cNvSpPr/>
          <p:nvPr/>
        </p:nvSpPr>
        <p:spPr bwMode="white">
          <a:xfrm>
            <a:off x="8791588" y="5013177"/>
            <a:ext cx="1984931" cy="6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57F321-C615-3C46-31BC-020C6F934CAA}"/>
              </a:ext>
            </a:extLst>
          </p:cNvPr>
          <p:cNvSpPr/>
          <p:nvPr/>
        </p:nvSpPr>
        <p:spPr bwMode="white">
          <a:xfrm>
            <a:off x="1415481" y="6021288"/>
            <a:ext cx="1802212" cy="453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17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296800-EC11-42DC-2947-186368AA81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5"/>
          <a:stretch/>
        </p:blipFill>
        <p:spPr>
          <a:xfrm>
            <a:off x="1499788" y="836712"/>
            <a:ext cx="9192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967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B1194-B8FF-D1FF-4374-EED41DCE0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154701-08C7-D884-433A-6A67E6D99D57}"/>
              </a:ext>
            </a:extLst>
          </p:cNvPr>
          <p:cNvSpPr/>
          <p:nvPr/>
        </p:nvSpPr>
        <p:spPr bwMode="white">
          <a:xfrm>
            <a:off x="681904" y="1267302"/>
            <a:ext cx="3200000" cy="4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843732-1691-F50E-BA4F-E36246DDDCED}"/>
              </a:ext>
            </a:extLst>
          </p:cNvPr>
          <p:cNvSpPr/>
          <p:nvPr/>
        </p:nvSpPr>
        <p:spPr bwMode="white">
          <a:xfrm>
            <a:off x="681904" y="1790844"/>
            <a:ext cx="3819047" cy="4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95A15F-32ED-6601-45F8-1C99977F2791}"/>
              </a:ext>
            </a:extLst>
          </p:cNvPr>
          <p:cNvSpPr/>
          <p:nvPr/>
        </p:nvSpPr>
        <p:spPr bwMode="white">
          <a:xfrm>
            <a:off x="681905" y="2343728"/>
            <a:ext cx="7304762" cy="514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C85CE0-8430-2DF5-78BF-74E495518BF3}"/>
              </a:ext>
            </a:extLst>
          </p:cNvPr>
          <p:cNvSpPr/>
          <p:nvPr/>
        </p:nvSpPr>
        <p:spPr bwMode="white">
          <a:xfrm>
            <a:off x="681904" y="3020068"/>
            <a:ext cx="3685904" cy="42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1FB935B-A4AD-C47B-E487-D7DE0A08CADE}"/>
              </a:ext>
            </a:extLst>
          </p:cNvPr>
          <p:cNvSpPr/>
          <p:nvPr/>
        </p:nvSpPr>
        <p:spPr bwMode="white">
          <a:xfrm>
            <a:off x="681904" y="3600765"/>
            <a:ext cx="4622008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A60BAFE-D556-0CBA-D2D6-84DBF1839348}"/>
              </a:ext>
            </a:extLst>
          </p:cNvPr>
          <p:cNvSpPr/>
          <p:nvPr/>
        </p:nvSpPr>
        <p:spPr bwMode="white">
          <a:xfrm>
            <a:off x="681904" y="4191371"/>
            <a:ext cx="9447619" cy="4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756F82C-3A5F-56E8-BE2D-761A4CA631EB}"/>
              </a:ext>
            </a:extLst>
          </p:cNvPr>
          <p:cNvSpPr/>
          <p:nvPr/>
        </p:nvSpPr>
        <p:spPr bwMode="white">
          <a:xfrm>
            <a:off x="681904" y="4781977"/>
            <a:ext cx="7718352" cy="5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FBDC95F-D936-C82A-6304-B9884F92B38A}"/>
              </a:ext>
            </a:extLst>
          </p:cNvPr>
          <p:cNvSpPr/>
          <p:nvPr/>
        </p:nvSpPr>
        <p:spPr bwMode="white">
          <a:xfrm>
            <a:off x="681904" y="5392017"/>
            <a:ext cx="2561904" cy="409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34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4" grpId="0" animBg="1"/>
      <p:bldP spid="18" grpId="0" animBg="1"/>
      <p:bldP spid="21" grpId="0" animBg="1"/>
      <p:bldP spid="25" grpId="0" animBg="1"/>
      <p:bldP spid="2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0D2BC-45FD-C703-D3E2-2484816B22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0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D0160-741F-4B38-EFDF-F9BD19855328}"/>
              </a:ext>
            </a:extLst>
          </p:cNvPr>
          <p:cNvSpPr/>
          <p:nvPr/>
        </p:nvSpPr>
        <p:spPr bwMode="white">
          <a:xfrm>
            <a:off x="683172" y="1064160"/>
            <a:ext cx="3324596" cy="47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34E625-13DD-CBAA-F79F-5FFB973D3364}"/>
              </a:ext>
            </a:extLst>
          </p:cNvPr>
          <p:cNvSpPr/>
          <p:nvPr/>
        </p:nvSpPr>
        <p:spPr bwMode="white">
          <a:xfrm>
            <a:off x="4047495" y="1073375"/>
            <a:ext cx="4097010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CD431-1031-F30F-E44F-25CCCE12BF3F}"/>
              </a:ext>
            </a:extLst>
          </p:cNvPr>
          <p:cNvSpPr/>
          <p:nvPr/>
        </p:nvSpPr>
        <p:spPr bwMode="white">
          <a:xfrm>
            <a:off x="683172" y="1653984"/>
            <a:ext cx="2476619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D41194-209C-E18A-D297-67F1CE49C4F9}"/>
              </a:ext>
            </a:extLst>
          </p:cNvPr>
          <p:cNvSpPr/>
          <p:nvPr/>
        </p:nvSpPr>
        <p:spPr bwMode="white">
          <a:xfrm>
            <a:off x="683172" y="2206944"/>
            <a:ext cx="2901578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75B588-F9A1-F3B1-1C1B-2F4E3F6AA98C}"/>
              </a:ext>
            </a:extLst>
          </p:cNvPr>
          <p:cNvSpPr/>
          <p:nvPr/>
        </p:nvSpPr>
        <p:spPr bwMode="white">
          <a:xfrm>
            <a:off x="683172" y="2796768"/>
            <a:ext cx="2421379" cy="39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0A7D2A-8FAD-21A9-1374-1CDF7EA5405C}"/>
              </a:ext>
            </a:extLst>
          </p:cNvPr>
          <p:cNvSpPr/>
          <p:nvPr/>
        </p:nvSpPr>
        <p:spPr bwMode="white">
          <a:xfrm>
            <a:off x="683172" y="3276001"/>
            <a:ext cx="9805316" cy="47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3B13984-B546-5D90-314A-D0F604162F3C}"/>
              </a:ext>
            </a:extLst>
          </p:cNvPr>
          <p:cNvSpPr/>
          <p:nvPr/>
        </p:nvSpPr>
        <p:spPr bwMode="white">
          <a:xfrm>
            <a:off x="683172" y="3930335"/>
            <a:ext cx="2901578" cy="42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C2A65F-C03C-4B6E-E0A6-58AE8FAA388E}"/>
              </a:ext>
            </a:extLst>
          </p:cNvPr>
          <p:cNvSpPr/>
          <p:nvPr/>
        </p:nvSpPr>
        <p:spPr bwMode="white">
          <a:xfrm>
            <a:off x="3584750" y="3920976"/>
            <a:ext cx="3447354" cy="4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05F53A9-A993-6E60-F53B-2C410B6C5385}"/>
              </a:ext>
            </a:extLst>
          </p:cNvPr>
          <p:cNvSpPr/>
          <p:nvPr/>
        </p:nvSpPr>
        <p:spPr bwMode="white">
          <a:xfrm>
            <a:off x="683173" y="4483296"/>
            <a:ext cx="7357044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BADF098-477E-A07A-B32E-084F3C4BAD60}"/>
              </a:ext>
            </a:extLst>
          </p:cNvPr>
          <p:cNvSpPr/>
          <p:nvPr/>
        </p:nvSpPr>
        <p:spPr bwMode="white">
          <a:xfrm>
            <a:off x="683172" y="5054688"/>
            <a:ext cx="2476619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1D075A1-B159-DD63-82B1-9783F24E0704}"/>
              </a:ext>
            </a:extLst>
          </p:cNvPr>
          <p:cNvSpPr/>
          <p:nvPr/>
        </p:nvSpPr>
        <p:spPr bwMode="white">
          <a:xfrm>
            <a:off x="683172" y="5635296"/>
            <a:ext cx="6708972" cy="40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8D2EA1E-EC43-B854-5FB7-0FA269D54CDE}"/>
              </a:ext>
            </a:extLst>
          </p:cNvPr>
          <p:cNvSpPr/>
          <p:nvPr/>
        </p:nvSpPr>
        <p:spPr bwMode="white">
          <a:xfrm>
            <a:off x="683172" y="6215904"/>
            <a:ext cx="626060" cy="36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9C2A65F-C03C-4B6E-E0A6-58AE8FAA388E}"/>
              </a:ext>
            </a:extLst>
          </p:cNvPr>
          <p:cNvSpPr/>
          <p:nvPr/>
        </p:nvSpPr>
        <p:spPr bwMode="white">
          <a:xfrm>
            <a:off x="7068932" y="3902687"/>
            <a:ext cx="3447354" cy="4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9C2A65F-C03C-4B6E-E0A6-58AE8FAA388E}"/>
              </a:ext>
            </a:extLst>
          </p:cNvPr>
          <p:cNvSpPr/>
          <p:nvPr/>
        </p:nvSpPr>
        <p:spPr bwMode="white">
          <a:xfrm>
            <a:off x="8040217" y="4478687"/>
            <a:ext cx="3447354" cy="45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BADF098-477E-A07A-B32E-084F3C4BAD60}"/>
              </a:ext>
            </a:extLst>
          </p:cNvPr>
          <p:cNvSpPr/>
          <p:nvPr/>
        </p:nvSpPr>
        <p:spPr bwMode="white">
          <a:xfrm>
            <a:off x="3216482" y="5049792"/>
            <a:ext cx="7299804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BADF098-477E-A07A-B32E-084F3C4BAD60}"/>
              </a:ext>
            </a:extLst>
          </p:cNvPr>
          <p:cNvSpPr/>
          <p:nvPr/>
        </p:nvSpPr>
        <p:spPr bwMode="white">
          <a:xfrm>
            <a:off x="7431804" y="5623776"/>
            <a:ext cx="3056684" cy="486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D41194-209C-E18A-D297-67F1CE49C4F9}"/>
              </a:ext>
            </a:extLst>
          </p:cNvPr>
          <p:cNvSpPr/>
          <p:nvPr/>
        </p:nvSpPr>
        <p:spPr bwMode="white">
          <a:xfrm>
            <a:off x="3621576" y="2185273"/>
            <a:ext cx="4058599" cy="468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6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  <p:bldP spid="12" grpId="0" animBg="1"/>
      <p:bldP spid="14" grpId="0" animBg="1"/>
      <p:bldP spid="15" grpId="0" animBg="1"/>
      <p:bldP spid="21" grpId="0" animBg="1"/>
      <p:bldP spid="23" grpId="0" animBg="1"/>
      <p:bldP spid="24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17173-DE45-C285-23DE-D3AF6BA96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478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55128-623A-5112-390D-F0CCF351A6F5}"/>
              </a:ext>
            </a:extLst>
          </p:cNvPr>
          <p:cNvSpPr/>
          <p:nvPr/>
        </p:nvSpPr>
        <p:spPr bwMode="white">
          <a:xfrm>
            <a:off x="688437" y="2528543"/>
            <a:ext cx="4615475" cy="38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2C8D12-A837-9965-6452-E270E62C4702}"/>
              </a:ext>
            </a:extLst>
          </p:cNvPr>
          <p:cNvSpPr/>
          <p:nvPr/>
        </p:nvSpPr>
        <p:spPr bwMode="white">
          <a:xfrm>
            <a:off x="688437" y="3160641"/>
            <a:ext cx="1303107" cy="371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98A29F-5BAB-3679-D2A1-1D6645DA6090}"/>
              </a:ext>
            </a:extLst>
          </p:cNvPr>
          <p:cNvSpPr/>
          <p:nvPr/>
        </p:nvSpPr>
        <p:spPr bwMode="white">
          <a:xfrm>
            <a:off x="651861" y="3808543"/>
            <a:ext cx="3967403" cy="323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D41B06-33CB-00D5-1AFB-07FFA4A88A04}"/>
              </a:ext>
            </a:extLst>
          </p:cNvPr>
          <p:cNvSpPr/>
          <p:nvPr/>
        </p:nvSpPr>
        <p:spPr bwMode="white">
          <a:xfrm>
            <a:off x="688436" y="4432740"/>
            <a:ext cx="2599251" cy="43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25EF63-3A90-DC5A-F3B7-CE18C97497C8}"/>
              </a:ext>
            </a:extLst>
          </p:cNvPr>
          <p:cNvSpPr/>
          <p:nvPr/>
        </p:nvSpPr>
        <p:spPr bwMode="white">
          <a:xfrm>
            <a:off x="688437" y="5064839"/>
            <a:ext cx="7756411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F2EB39-EB02-F7E8-28EA-F78733A47664}"/>
              </a:ext>
            </a:extLst>
          </p:cNvPr>
          <p:cNvSpPr/>
          <p:nvPr/>
        </p:nvSpPr>
        <p:spPr bwMode="white">
          <a:xfrm>
            <a:off x="688437" y="5704839"/>
            <a:ext cx="4063633" cy="33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0B44D3-6EDE-28CA-2619-AD8D583D7DA5}"/>
              </a:ext>
            </a:extLst>
          </p:cNvPr>
          <p:cNvSpPr/>
          <p:nvPr/>
        </p:nvSpPr>
        <p:spPr bwMode="white">
          <a:xfrm>
            <a:off x="688437" y="6313234"/>
            <a:ext cx="5760101" cy="35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D98A29F-5BAB-3679-D2A1-1D6645DA6090}"/>
              </a:ext>
            </a:extLst>
          </p:cNvPr>
          <p:cNvSpPr/>
          <p:nvPr/>
        </p:nvSpPr>
        <p:spPr bwMode="white">
          <a:xfrm>
            <a:off x="2023107" y="3121134"/>
            <a:ext cx="2056669" cy="387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D98A29F-5BAB-3679-D2A1-1D6645DA6090}"/>
              </a:ext>
            </a:extLst>
          </p:cNvPr>
          <p:cNvSpPr/>
          <p:nvPr/>
        </p:nvSpPr>
        <p:spPr bwMode="white">
          <a:xfrm>
            <a:off x="4619264" y="3791202"/>
            <a:ext cx="684648" cy="367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251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56587-7B5F-01C0-953D-9BC689D61E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09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75244-CDAC-9F4D-ABF0-1D25C0E11F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8465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2805D-8E4A-FF54-AAEE-DF450576D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149868-18B7-768B-38D1-38E8A75BED97}"/>
              </a:ext>
            </a:extLst>
          </p:cNvPr>
          <p:cNvSpPr/>
          <p:nvPr/>
        </p:nvSpPr>
        <p:spPr bwMode="white">
          <a:xfrm>
            <a:off x="3910476" y="2636912"/>
            <a:ext cx="4849820" cy="1459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7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C0DC3-B6AD-ED5A-3EE2-A07983185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A08770-089E-45C3-16E5-6007B68F8F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437112"/>
            <a:ext cx="10800000" cy="153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039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1FE77-B7C6-5E42-C584-4E55835E39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2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594B2-D4A5-2E81-97DF-6732C6F1C136}"/>
              </a:ext>
            </a:extLst>
          </p:cNvPr>
          <p:cNvSpPr/>
          <p:nvPr/>
        </p:nvSpPr>
        <p:spPr bwMode="white">
          <a:xfrm>
            <a:off x="691030" y="1116905"/>
            <a:ext cx="3172721" cy="32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752632-0D51-13FE-117B-C7BC1B77206D}"/>
              </a:ext>
            </a:extLst>
          </p:cNvPr>
          <p:cNvSpPr/>
          <p:nvPr/>
        </p:nvSpPr>
        <p:spPr bwMode="white">
          <a:xfrm>
            <a:off x="663599" y="1892150"/>
            <a:ext cx="3460753" cy="391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322FC4-5128-DBA7-141D-9C81742542C5}"/>
              </a:ext>
            </a:extLst>
          </p:cNvPr>
          <p:cNvSpPr/>
          <p:nvPr/>
        </p:nvSpPr>
        <p:spPr bwMode="white">
          <a:xfrm>
            <a:off x="663599" y="2580451"/>
            <a:ext cx="2656286" cy="44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21B5B73-5D99-6DBB-DB0F-F8BEDFCB7817}"/>
              </a:ext>
            </a:extLst>
          </p:cNvPr>
          <p:cNvSpPr/>
          <p:nvPr/>
        </p:nvSpPr>
        <p:spPr bwMode="white">
          <a:xfrm>
            <a:off x="720000" y="3203545"/>
            <a:ext cx="2599885" cy="41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EDF857-9106-D4AC-2E15-B0143390D8F3}"/>
              </a:ext>
            </a:extLst>
          </p:cNvPr>
          <p:cNvSpPr/>
          <p:nvPr/>
        </p:nvSpPr>
        <p:spPr bwMode="white">
          <a:xfrm>
            <a:off x="663599" y="3790414"/>
            <a:ext cx="2786643" cy="420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1E89D60-E633-DDC8-43FE-92E773A8C717}"/>
              </a:ext>
            </a:extLst>
          </p:cNvPr>
          <p:cNvSpPr/>
          <p:nvPr/>
        </p:nvSpPr>
        <p:spPr bwMode="white">
          <a:xfrm>
            <a:off x="691031" y="4471471"/>
            <a:ext cx="2628854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E7546C9-3764-12A9-FCC1-2B32F6455ED6}"/>
              </a:ext>
            </a:extLst>
          </p:cNvPr>
          <p:cNvSpPr/>
          <p:nvPr/>
        </p:nvSpPr>
        <p:spPr bwMode="white">
          <a:xfrm>
            <a:off x="700175" y="5058339"/>
            <a:ext cx="2223300" cy="311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07EF75E-109E-4695-F197-6E5745B1C603}"/>
              </a:ext>
            </a:extLst>
          </p:cNvPr>
          <p:cNvSpPr/>
          <p:nvPr/>
        </p:nvSpPr>
        <p:spPr bwMode="white">
          <a:xfrm>
            <a:off x="691030" y="5652451"/>
            <a:ext cx="2452641" cy="4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9B25D86-9845-D081-D96B-107C05F372E2}"/>
              </a:ext>
            </a:extLst>
          </p:cNvPr>
          <p:cNvSpPr/>
          <p:nvPr/>
        </p:nvSpPr>
        <p:spPr bwMode="white">
          <a:xfrm>
            <a:off x="691031" y="6232075"/>
            <a:ext cx="2223300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1B594B2-D4A5-2E81-97DF-6732C6F1C136}"/>
              </a:ext>
            </a:extLst>
          </p:cNvPr>
          <p:cNvSpPr/>
          <p:nvPr/>
        </p:nvSpPr>
        <p:spPr bwMode="white">
          <a:xfrm>
            <a:off x="3892720" y="972000"/>
            <a:ext cx="3172721" cy="492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7752632-0D51-13FE-117B-C7BC1B77206D}"/>
              </a:ext>
            </a:extLst>
          </p:cNvPr>
          <p:cNvSpPr/>
          <p:nvPr/>
        </p:nvSpPr>
        <p:spPr bwMode="white">
          <a:xfrm>
            <a:off x="4171609" y="1628800"/>
            <a:ext cx="379659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1E89D60-E633-DDC8-43FE-92E773A8C717}"/>
              </a:ext>
            </a:extLst>
          </p:cNvPr>
          <p:cNvSpPr/>
          <p:nvPr/>
        </p:nvSpPr>
        <p:spPr bwMode="white">
          <a:xfrm>
            <a:off x="3348854" y="4470311"/>
            <a:ext cx="2628854" cy="304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1E89D60-E633-DDC8-43FE-92E773A8C717}"/>
              </a:ext>
            </a:extLst>
          </p:cNvPr>
          <p:cNvSpPr/>
          <p:nvPr/>
        </p:nvSpPr>
        <p:spPr bwMode="white">
          <a:xfrm>
            <a:off x="2998572" y="5034282"/>
            <a:ext cx="2628854" cy="39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1E89D60-E633-DDC8-43FE-92E773A8C717}"/>
              </a:ext>
            </a:extLst>
          </p:cNvPr>
          <p:cNvSpPr/>
          <p:nvPr/>
        </p:nvSpPr>
        <p:spPr bwMode="white">
          <a:xfrm>
            <a:off x="3172640" y="5607327"/>
            <a:ext cx="2628854" cy="39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6" grpId="0" animBg="1"/>
      <p:bldP spid="18" grpId="0" animBg="1"/>
      <p:bldP spid="19" grpId="0" animBg="1"/>
      <p:bldP spid="22" grpId="0" animBg="1"/>
      <p:bldP spid="25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DFBED-3494-9CC2-6FD9-9C0C96E07B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5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920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2023-12-10T04:43:42Z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