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2" r:id="rId14"/>
    <p:sldId id="331" r:id="rId15"/>
    <p:sldId id="330" r:id="rId16"/>
    <p:sldId id="329" r:id="rId17"/>
    <p:sldId id="328" r:id="rId18"/>
    <p:sldId id="327" r:id="rId19"/>
    <p:sldId id="325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524" y="2462333"/>
            <a:ext cx="6580952" cy="1933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9B3851-270C-0E3A-EC6D-3250C577FE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8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34B181-30C6-7C84-AACD-C8B1B067FCFC}"/>
              </a:ext>
            </a:extLst>
          </p:cNvPr>
          <p:cNvSpPr/>
          <p:nvPr/>
        </p:nvSpPr>
        <p:spPr bwMode="white">
          <a:xfrm>
            <a:off x="10167619" y="3115095"/>
            <a:ext cx="342857" cy="380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784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6B9AD6-E24B-8F15-45E5-8F6AC596E1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5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D85D3F-AC05-351A-1F68-D4E8128FC245}"/>
              </a:ext>
            </a:extLst>
          </p:cNvPr>
          <p:cNvSpPr/>
          <p:nvPr/>
        </p:nvSpPr>
        <p:spPr bwMode="white">
          <a:xfrm>
            <a:off x="10062857" y="3819751"/>
            <a:ext cx="352380" cy="371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083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DFD8BC-138F-D5F4-519C-D117855B2D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4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64E9BF-13AC-F1A7-4CA2-4BF6004DAE5F}"/>
              </a:ext>
            </a:extLst>
          </p:cNvPr>
          <p:cNvSpPr/>
          <p:nvPr/>
        </p:nvSpPr>
        <p:spPr bwMode="white">
          <a:xfrm>
            <a:off x="7015238" y="2203741"/>
            <a:ext cx="3933332" cy="477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B37DAF-F988-881C-662C-CBE8A8E84CBC}"/>
              </a:ext>
            </a:extLst>
          </p:cNvPr>
          <p:cNvSpPr/>
          <p:nvPr/>
        </p:nvSpPr>
        <p:spPr bwMode="white">
          <a:xfrm>
            <a:off x="1510476" y="2996952"/>
            <a:ext cx="7825884" cy="61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6DD90CF2-7BB9-647A-D64D-A03D2BB4E3A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0835" y="3482780"/>
            <a:ext cx="3138330" cy="3170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17166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82500A-D21C-F3FD-96F6-2F4DCE6256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5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925672-9500-5030-39FF-999D7FBF4198}"/>
              </a:ext>
            </a:extLst>
          </p:cNvPr>
          <p:cNvSpPr/>
          <p:nvPr/>
        </p:nvSpPr>
        <p:spPr bwMode="white">
          <a:xfrm>
            <a:off x="6224761" y="2114954"/>
            <a:ext cx="466666" cy="485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24EA0C-6198-E918-855D-C141BE9002E6}"/>
              </a:ext>
            </a:extLst>
          </p:cNvPr>
          <p:cNvSpPr/>
          <p:nvPr/>
        </p:nvSpPr>
        <p:spPr bwMode="white">
          <a:xfrm>
            <a:off x="9939047" y="2134003"/>
            <a:ext cx="504760" cy="447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7E0A49-8A7B-5CFC-FAF6-21E1643AEF3C}"/>
              </a:ext>
            </a:extLst>
          </p:cNvPr>
          <p:cNvSpPr/>
          <p:nvPr/>
        </p:nvSpPr>
        <p:spPr bwMode="white">
          <a:xfrm>
            <a:off x="4320000" y="3067415"/>
            <a:ext cx="504761" cy="438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41CB7F-9372-B535-FAB3-C9EC568689F2}"/>
              </a:ext>
            </a:extLst>
          </p:cNvPr>
          <p:cNvSpPr/>
          <p:nvPr/>
        </p:nvSpPr>
        <p:spPr bwMode="white">
          <a:xfrm>
            <a:off x="8186666" y="3038842"/>
            <a:ext cx="466666" cy="49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6C0ECD92-A7DA-3B43-5F28-43573F3AD15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381" y="3743663"/>
            <a:ext cx="3265238" cy="311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5036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3B0EFC-E99D-38DF-EA0B-23C62B5AB0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690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5AF406-0F85-4EE9-39B8-D68EAA2E0B80}"/>
              </a:ext>
            </a:extLst>
          </p:cNvPr>
          <p:cNvSpPr/>
          <p:nvPr/>
        </p:nvSpPr>
        <p:spPr bwMode="white">
          <a:xfrm>
            <a:off x="1271464" y="4149080"/>
            <a:ext cx="4159016" cy="40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7663C7C-263B-CBE1-3AEA-4B0AFB2DF032}"/>
              </a:ext>
            </a:extLst>
          </p:cNvPr>
          <p:cNvSpPr/>
          <p:nvPr/>
        </p:nvSpPr>
        <p:spPr bwMode="white">
          <a:xfrm>
            <a:off x="1415775" y="4908000"/>
            <a:ext cx="1823411" cy="36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640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BD52F9-B773-77E5-750E-67229B436F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028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D12B62-A2BF-1F50-AD0C-7D93F6A19A7F}"/>
              </a:ext>
            </a:extLst>
          </p:cNvPr>
          <p:cNvSpPr/>
          <p:nvPr/>
        </p:nvSpPr>
        <p:spPr bwMode="white">
          <a:xfrm>
            <a:off x="1199456" y="2922000"/>
            <a:ext cx="3996915" cy="45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8ED37CB-7164-8F2B-155D-4EB83A8F1761}"/>
              </a:ext>
            </a:extLst>
          </p:cNvPr>
          <p:cNvSpPr/>
          <p:nvPr/>
        </p:nvSpPr>
        <p:spPr bwMode="white">
          <a:xfrm>
            <a:off x="1343472" y="3709500"/>
            <a:ext cx="4320479" cy="36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EC73646-2B1C-D93C-A0EB-1208A55D23FE}"/>
              </a:ext>
            </a:extLst>
          </p:cNvPr>
          <p:cNvSpPr/>
          <p:nvPr/>
        </p:nvSpPr>
        <p:spPr bwMode="white">
          <a:xfrm>
            <a:off x="1241119" y="4432772"/>
            <a:ext cx="678418" cy="36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1D25A52-F174-7AB9-BB5E-15C69D0C72D7}"/>
              </a:ext>
            </a:extLst>
          </p:cNvPr>
          <p:cNvSpPr/>
          <p:nvPr/>
        </p:nvSpPr>
        <p:spPr bwMode="white">
          <a:xfrm>
            <a:off x="1343472" y="5008836"/>
            <a:ext cx="4104456" cy="724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E1BFAD35-93AC-093A-98BC-0073E3A24B3A}"/>
              </a:ext>
            </a:extLst>
          </p:cNvPr>
          <p:cNvSpPr/>
          <p:nvPr/>
        </p:nvSpPr>
        <p:spPr bwMode="white">
          <a:xfrm>
            <a:off x="1415480" y="6021288"/>
            <a:ext cx="4680519" cy="710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2EC73646-2B1C-D93C-A0EB-1208A55D23FE}"/>
              </a:ext>
            </a:extLst>
          </p:cNvPr>
          <p:cNvSpPr/>
          <p:nvPr/>
        </p:nvSpPr>
        <p:spPr bwMode="white">
          <a:xfrm>
            <a:off x="1919536" y="4221088"/>
            <a:ext cx="259450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387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5" grpId="0" animBg="1"/>
      <p:bldP spid="20" grpId="0" animBg="1"/>
      <p:bldP spid="26" grpId="0" animBg="1"/>
      <p:bldP spid="2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D95203-0A4A-93D8-8548-FDD273289A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0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1648" y="1052736"/>
            <a:ext cx="3168352" cy="2714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56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D81410-8C4C-FB75-B15A-E0192B5F0B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187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F23D8D-D699-AA67-765A-1596C2F98CA8}"/>
              </a:ext>
            </a:extLst>
          </p:cNvPr>
          <p:cNvSpPr/>
          <p:nvPr/>
        </p:nvSpPr>
        <p:spPr bwMode="white">
          <a:xfrm>
            <a:off x="683602" y="1335981"/>
            <a:ext cx="3075608" cy="391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B6BD8A-44EE-F430-E657-9965E4DA4106}"/>
              </a:ext>
            </a:extLst>
          </p:cNvPr>
          <p:cNvSpPr/>
          <p:nvPr/>
        </p:nvSpPr>
        <p:spPr bwMode="white">
          <a:xfrm>
            <a:off x="683603" y="2173136"/>
            <a:ext cx="1884006" cy="391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1F1482A-F797-0BE6-C24D-61564D202B12}"/>
              </a:ext>
            </a:extLst>
          </p:cNvPr>
          <p:cNvSpPr/>
          <p:nvPr/>
        </p:nvSpPr>
        <p:spPr bwMode="white">
          <a:xfrm>
            <a:off x="683602" y="3001194"/>
            <a:ext cx="2793525" cy="37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F077159-B58F-13C5-F957-C143EB23ACC6}"/>
              </a:ext>
            </a:extLst>
          </p:cNvPr>
          <p:cNvSpPr/>
          <p:nvPr/>
        </p:nvSpPr>
        <p:spPr bwMode="white">
          <a:xfrm>
            <a:off x="683602" y="3811053"/>
            <a:ext cx="4332278" cy="382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AA79834-1FC3-08B7-D0B8-58860CDA0FF1}"/>
              </a:ext>
            </a:extLst>
          </p:cNvPr>
          <p:cNvSpPr/>
          <p:nvPr/>
        </p:nvSpPr>
        <p:spPr bwMode="white">
          <a:xfrm>
            <a:off x="683602" y="4657308"/>
            <a:ext cx="2347653" cy="427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8F5073E-557D-B00D-A03D-BFA618B3EFB9}"/>
              </a:ext>
            </a:extLst>
          </p:cNvPr>
          <p:cNvSpPr/>
          <p:nvPr/>
        </p:nvSpPr>
        <p:spPr bwMode="white">
          <a:xfrm>
            <a:off x="683602" y="5503563"/>
            <a:ext cx="3972238" cy="445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0CD1A83-AA20-89A6-CD40-12BF8D020DD2}"/>
              </a:ext>
            </a:extLst>
          </p:cNvPr>
          <p:cNvSpPr/>
          <p:nvPr/>
        </p:nvSpPr>
        <p:spPr bwMode="white">
          <a:xfrm>
            <a:off x="683602" y="6237312"/>
            <a:ext cx="9084806" cy="494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A0B6BD8A-44EE-F430-E657-9965E4DA4106}"/>
              </a:ext>
            </a:extLst>
          </p:cNvPr>
          <p:cNvSpPr/>
          <p:nvPr/>
        </p:nvSpPr>
        <p:spPr bwMode="white">
          <a:xfrm>
            <a:off x="2613032" y="2091241"/>
            <a:ext cx="3698992" cy="545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6864" y="1317693"/>
            <a:ext cx="3456384" cy="2961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899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1" grpId="0" animBg="1"/>
      <p:bldP spid="12" grpId="0" animBg="1"/>
      <p:bldP spid="15" grpId="0" animBg="1"/>
      <p:bldP spid="18" grpId="0" animBg="1"/>
      <p:bldP spid="20" grpId="0" animBg="1"/>
      <p:bldP spid="3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AAC3FD-B8D1-EC80-DD7E-A5572810DF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966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4994FDB-36B0-3928-0F16-848E17F76DB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37" r="40888"/>
          <a:stretch/>
        </p:blipFill>
        <p:spPr>
          <a:xfrm>
            <a:off x="8976320" y="3931666"/>
            <a:ext cx="2567688" cy="2662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B4994FDB-36B0-3928-0F16-848E17F76DB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664"/>
          <a:stretch/>
        </p:blipFill>
        <p:spPr>
          <a:xfrm>
            <a:off x="8832304" y="1268760"/>
            <a:ext cx="2520280" cy="2662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29933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BB3B13-BA9E-6B2A-FE1C-E8248E180F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746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4825EB-CB89-250D-BC33-1E4321FA85F2}"/>
              </a:ext>
            </a:extLst>
          </p:cNvPr>
          <p:cNvSpPr/>
          <p:nvPr/>
        </p:nvSpPr>
        <p:spPr bwMode="white">
          <a:xfrm>
            <a:off x="686227" y="1216926"/>
            <a:ext cx="2097405" cy="37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5C4825EB-CB89-250D-BC33-1E4321FA85F2}"/>
              </a:ext>
            </a:extLst>
          </p:cNvPr>
          <p:cNvSpPr/>
          <p:nvPr/>
        </p:nvSpPr>
        <p:spPr bwMode="white">
          <a:xfrm>
            <a:off x="2817405" y="1216926"/>
            <a:ext cx="4718755" cy="37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5C4825EB-CB89-250D-BC33-1E4321FA85F2}"/>
              </a:ext>
            </a:extLst>
          </p:cNvPr>
          <p:cNvSpPr/>
          <p:nvPr/>
        </p:nvSpPr>
        <p:spPr bwMode="white">
          <a:xfrm>
            <a:off x="7569933" y="1216926"/>
            <a:ext cx="1694419" cy="37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5C4825EB-CB89-250D-BC33-1E4321FA85F2}"/>
              </a:ext>
            </a:extLst>
          </p:cNvPr>
          <p:cNvSpPr/>
          <p:nvPr/>
        </p:nvSpPr>
        <p:spPr bwMode="white">
          <a:xfrm>
            <a:off x="736352" y="1988840"/>
            <a:ext cx="679980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5C4825EB-CB89-250D-BC33-1E4321FA85F2}"/>
              </a:ext>
            </a:extLst>
          </p:cNvPr>
          <p:cNvSpPr/>
          <p:nvPr/>
        </p:nvSpPr>
        <p:spPr bwMode="white">
          <a:xfrm>
            <a:off x="7593141" y="1993440"/>
            <a:ext cx="1694419" cy="37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5C4825EB-CB89-250D-BC33-1E4321FA85F2}"/>
              </a:ext>
            </a:extLst>
          </p:cNvPr>
          <p:cNvSpPr/>
          <p:nvPr/>
        </p:nvSpPr>
        <p:spPr bwMode="white">
          <a:xfrm>
            <a:off x="686227" y="2708920"/>
            <a:ext cx="3033509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5C4825EB-CB89-250D-BC33-1E4321FA85F2}"/>
              </a:ext>
            </a:extLst>
          </p:cNvPr>
          <p:cNvSpPr/>
          <p:nvPr/>
        </p:nvSpPr>
        <p:spPr bwMode="white">
          <a:xfrm>
            <a:off x="3753509" y="2739138"/>
            <a:ext cx="1694419" cy="473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5C4825EB-CB89-250D-BC33-1E4321FA85F2}"/>
              </a:ext>
            </a:extLst>
          </p:cNvPr>
          <p:cNvSpPr/>
          <p:nvPr/>
        </p:nvSpPr>
        <p:spPr bwMode="white">
          <a:xfrm>
            <a:off x="1936422" y="3429000"/>
            <a:ext cx="6247810" cy="18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5C4825EB-CB89-250D-BC33-1E4321FA85F2}"/>
              </a:ext>
            </a:extLst>
          </p:cNvPr>
          <p:cNvSpPr/>
          <p:nvPr/>
        </p:nvSpPr>
        <p:spPr bwMode="white">
          <a:xfrm>
            <a:off x="720000" y="5445224"/>
            <a:ext cx="8760376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463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161E35-472A-B155-7557-C6F7F4A706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278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A920DA-67C1-53EF-B152-8D0EC8CC9746}"/>
              </a:ext>
            </a:extLst>
          </p:cNvPr>
          <p:cNvSpPr/>
          <p:nvPr/>
        </p:nvSpPr>
        <p:spPr bwMode="white">
          <a:xfrm>
            <a:off x="9169671" y="3530092"/>
            <a:ext cx="317398" cy="334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D6A20F-1C5F-E6D5-F1DC-0F0A4EFA10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082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2E0791-812C-3784-F6C6-A0B7738EFE49}"/>
              </a:ext>
            </a:extLst>
          </p:cNvPr>
          <p:cNvSpPr/>
          <p:nvPr/>
        </p:nvSpPr>
        <p:spPr bwMode="white">
          <a:xfrm>
            <a:off x="8434159" y="1215601"/>
            <a:ext cx="290655" cy="314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802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54EE72-9741-8D36-51A2-4B2F349EC7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6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3539DB-6F65-4ECA-4E15-F5C774806A34}"/>
              </a:ext>
            </a:extLst>
          </p:cNvPr>
          <p:cNvSpPr/>
          <p:nvPr/>
        </p:nvSpPr>
        <p:spPr bwMode="white">
          <a:xfrm>
            <a:off x="7281904" y="1267836"/>
            <a:ext cx="542857" cy="486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917680-971E-A200-01A1-B4566D69C5E9}"/>
              </a:ext>
            </a:extLst>
          </p:cNvPr>
          <p:cNvSpPr/>
          <p:nvPr/>
        </p:nvSpPr>
        <p:spPr bwMode="white">
          <a:xfrm>
            <a:off x="1748571" y="2155346"/>
            <a:ext cx="542857" cy="486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184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2A8B25-F2C4-B659-58E6-E2A55EA9FF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7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3933056"/>
            <a:ext cx="5760640" cy="2694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869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C251ED-80D3-B433-4FE2-6B6B9BA1C3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8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AC25A1-E2FC-D01F-9FD4-552C84FC6B3F}"/>
              </a:ext>
            </a:extLst>
          </p:cNvPr>
          <p:cNvSpPr/>
          <p:nvPr/>
        </p:nvSpPr>
        <p:spPr bwMode="white">
          <a:xfrm>
            <a:off x="681904" y="5077455"/>
            <a:ext cx="3359744" cy="445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74D68DC-1F5B-C34E-4C5A-4880D872C659}"/>
              </a:ext>
            </a:extLst>
          </p:cNvPr>
          <p:cNvSpPr/>
          <p:nvPr/>
        </p:nvSpPr>
        <p:spPr bwMode="white">
          <a:xfrm>
            <a:off x="681904" y="5858539"/>
            <a:ext cx="5414096" cy="57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2480" y="2012949"/>
            <a:ext cx="5760640" cy="2694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417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D58510-9D72-23C1-D838-1B56949249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153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6AEE99-8F73-01E3-205F-C07DB4322819}"/>
              </a:ext>
            </a:extLst>
          </p:cNvPr>
          <p:cNvSpPr/>
          <p:nvPr/>
        </p:nvSpPr>
        <p:spPr bwMode="white">
          <a:xfrm>
            <a:off x="8016073" y="1977248"/>
            <a:ext cx="256645" cy="286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267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5E6B75-9D74-0A98-7896-9DB1A8CF82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6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77B71E-B579-EC52-336E-3412EC869311}"/>
              </a:ext>
            </a:extLst>
          </p:cNvPr>
          <p:cNvSpPr/>
          <p:nvPr/>
        </p:nvSpPr>
        <p:spPr bwMode="white">
          <a:xfrm>
            <a:off x="10167619" y="3249357"/>
            <a:ext cx="333333" cy="371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013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2F7C8D-3A8A-CB61-349D-2E33B303DE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871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380E82-DD16-6BBA-B555-582CF40F325E}"/>
              </a:ext>
            </a:extLst>
          </p:cNvPr>
          <p:cNvSpPr/>
          <p:nvPr/>
        </p:nvSpPr>
        <p:spPr bwMode="white">
          <a:xfrm>
            <a:off x="1141332" y="4262332"/>
            <a:ext cx="1945790" cy="32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CBE3FA-DF3E-0EF0-E43B-B7579D409C29}"/>
              </a:ext>
            </a:extLst>
          </p:cNvPr>
          <p:cNvSpPr/>
          <p:nvPr/>
        </p:nvSpPr>
        <p:spPr bwMode="white">
          <a:xfrm>
            <a:off x="1164314" y="4944942"/>
            <a:ext cx="2926345" cy="352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10F3C34-22A8-75DB-A42F-ACC878307B95}"/>
              </a:ext>
            </a:extLst>
          </p:cNvPr>
          <p:cNvSpPr/>
          <p:nvPr/>
        </p:nvSpPr>
        <p:spPr bwMode="white">
          <a:xfrm>
            <a:off x="1055441" y="5658231"/>
            <a:ext cx="3923848" cy="337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3731C27-5DAE-F151-D35D-2883AFA85FEB}"/>
              </a:ext>
            </a:extLst>
          </p:cNvPr>
          <p:cNvSpPr/>
          <p:nvPr/>
        </p:nvSpPr>
        <p:spPr bwMode="white">
          <a:xfrm>
            <a:off x="1148993" y="6264143"/>
            <a:ext cx="2259874" cy="352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7354" y="4197085"/>
            <a:ext cx="2880320" cy="149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683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2023-12-09T11:43:37Z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