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4" r:id="rId4"/>
    <p:sldId id="343" r:id="rId5"/>
    <p:sldId id="342" r:id="rId6"/>
    <p:sldId id="340" r:id="rId7"/>
    <p:sldId id="339" r:id="rId8"/>
    <p:sldId id="338" r:id="rId9"/>
    <p:sldId id="337" r:id="rId10"/>
    <p:sldId id="336" r:id="rId11"/>
    <p:sldId id="335" r:id="rId12"/>
    <p:sldId id="334" r:id="rId13"/>
    <p:sldId id="332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5047" y="3143285"/>
            <a:ext cx="8561905" cy="5714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605CAC-3EBE-93DC-E411-EB825295E3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9553056" cy="5094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E966182-830C-59BB-022C-065E5C027A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45" r="8028" b="38737"/>
          <a:stretch/>
        </p:blipFill>
        <p:spPr>
          <a:xfrm>
            <a:off x="9840416" y="2924944"/>
            <a:ext cx="2085390" cy="2376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899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66182-830C-59BB-022C-065E5C027A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78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57958A-9789-F480-7164-8155B425639C}"/>
              </a:ext>
            </a:extLst>
          </p:cNvPr>
          <p:cNvSpPr/>
          <p:nvPr/>
        </p:nvSpPr>
        <p:spPr bwMode="white">
          <a:xfrm>
            <a:off x="688367" y="1161890"/>
            <a:ext cx="4975585" cy="450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62196A-AD61-D7A5-0F07-8DA8ED256180}"/>
              </a:ext>
            </a:extLst>
          </p:cNvPr>
          <p:cNvSpPr/>
          <p:nvPr/>
        </p:nvSpPr>
        <p:spPr bwMode="white">
          <a:xfrm>
            <a:off x="688367" y="1802767"/>
            <a:ext cx="1455101" cy="379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E270E9-54D8-E570-21FE-5E1F7D7EBD3F}"/>
              </a:ext>
            </a:extLst>
          </p:cNvPr>
          <p:cNvSpPr/>
          <p:nvPr/>
        </p:nvSpPr>
        <p:spPr bwMode="white">
          <a:xfrm>
            <a:off x="688367" y="2499032"/>
            <a:ext cx="3590306" cy="973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2FF909F-984E-59B0-E7F9-C4BC2E628388}"/>
              </a:ext>
            </a:extLst>
          </p:cNvPr>
          <p:cNvSpPr/>
          <p:nvPr/>
        </p:nvSpPr>
        <p:spPr bwMode="white">
          <a:xfrm>
            <a:off x="688367" y="3788703"/>
            <a:ext cx="2127295" cy="973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36B84F-B462-3CD1-9187-31EB6C0718E0}"/>
              </a:ext>
            </a:extLst>
          </p:cNvPr>
          <p:cNvSpPr/>
          <p:nvPr/>
        </p:nvSpPr>
        <p:spPr bwMode="white">
          <a:xfrm>
            <a:off x="688367" y="5054637"/>
            <a:ext cx="4064795" cy="35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1EBEDF7-EABE-9C02-C6C2-53DF4CFB665D}"/>
              </a:ext>
            </a:extLst>
          </p:cNvPr>
          <p:cNvSpPr/>
          <p:nvPr/>
        </p:nvSpPr>
        <p:spPr bwMode="white">
          <a:xfrm>
            <a:off x="688367" y="5695517"/>
            <a:ext cx="5911689" cy="39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642C15B-B265-B48E-91D6-FF36DBCA8B38}"/>
              </a:ext>
            </a:extLst>
          </p:cNvPr>
          <p:cNvSpPr/>
          <p:nvPr/>
        </p:nvSpPr>
        <p:spPr bwMode="white">
          <a:xfrm>
            <a:off x="6600056" y="5672613"/>
            <a:ext cx="2301275" cy="42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642C15B-B265-B48E-91D6-FF36DBCA8B38}"/>
              </a:ext>
            </a:extLst>
          </p:cNvPr>
          <p:cNvSpPr/>
          <p:nvPr/>
        </p:nvSpPr>
        <p:spPr bwMode="white">
          <a:xfrm>
            <a:off x="720000" y="6290562"/>
            <a:ext cx="2301275" cy="42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616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3CEB9A-EBA8-A6B0-EF28-8199398F11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2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F03EF76-43DF-5621-A7C6-FC5637DD06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2" r="12218"/>
          <a:stretch/>
        </p:blipFill>
        <p:spPr>
          <a:xfrm>
            <a:off x="1883828" y="4293096"/>
            <a:ext cx="8472344" cy="2423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9900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B8DE8E-72CF-5F1C-30B1-B754A822DC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09"/>
          <a:stretch/>
        </p:blipFill>
        <p:spPr>
          <a:xfrm>
            <a:off x="2855640" y="548680"/>
            <a:ext cx="8424936" cy="2170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5C1B18B-7185-8982-B8EA-1524B2443D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5"/>
          <a:stretch/>
        </p:blipFill>
        <p:spPr>
          <a:xfrm>
            <a:off x="2855640" y="2660134"/>
            <a:ext cx="8513252" cy="4197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D72D91-AD92-2236-FC4C-6E02DE0F36EE}"/>
              </a:ext>
            </a:extLst>
          </p:cNvPr>
          <p:cNvSpPr/>
          <p:nvPr/>
        </p:nvSpPr>
        <p:spPr bwMode="white">
          <a:xfrm>
            <a:off x="2495600" y="2852936"/>
            <a:ext cx="70567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D72D91-AD92-2236-FC4C-6E02DE0F36EE}"/>
              </a:ext>
            </a:extLst>
          </p:cNvPr>
          <p:cNvSpPr/>
          <p:nvPr/>
        </p:nvSpPr>
        <p:spPr bwMode="white">
          <a:xfrm>
            <a:off x="2567608" y="3596658"/>
            <a:ext cx="7992888" cy="112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D72D91-AD92-2236-FC4C-6E02DE0F36EE}"/>
              </a:ext>
            </a:extLst>
          </p:cNvPr>
          <p:cNvSpPr/>
          <p:nvPr/>
        </p:nvSpPr>
        <p:spPr bwMode="white">
          <a:xfrm>
            <a:off x="2832048" y="4964390"/>
            <a:ext cx="8664552" cy="1128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D72D91-AD92-2236-FC4C-6E02DE0F36EE}"/>
              </a:ext>
            </a:extLst>
          </p:cNvPr>
          <p:cNvSpPr/>
          <p:nvPr/>
        </p:nvSpPr>
        <p:spPr bwMode="white">
          <a:xfrm>
            <a:off x="2423592" y="6295966"/>
            <a:ext cx="88569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019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6DB3FC-8FC0-56BE-5E63-11A3DDE7B5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6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835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277537-7D40-E780-FB7F-672BAA49D2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1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6500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B193E003-62A0-C8F0-AD7B-03A5B52C7D3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63" b="6133"/>
          <a:stretch/>
        </p:blipFill>
        <p:spPr>
          <a:xfrm>
            <a:off x="1487788" y="1268760"/>
            <a:ext cx="9216424" cy="3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6401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C34315-B099-843C-4411-9C226F672F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6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990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BB68DC-E1B2-0394-989E-F56B770013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B6AAF2-B34E-36E0-1ACB-72C90B285B84}"/>
              </a:ext>
            </a:extLst>
          </p:cNvPr>
          <p:cNvSpPr/>
          <p:nvPr/>
        </p:nvSpPr>
        <p:spPr bwMode="white">
          <a:xfrm>
            <a:off x="681904" y="1124683"/>
            <a:ext cx="5702128" cy="458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20F680-DA0A-4884-04EB-6FFBA2E906B2}"/>
              </a:ext>
            </a:extLst>
          </p:cNvPr>
          <p:cNvSpPr/>
          <p:nvPr/>
        </p:nvSpPr>
        <p:spPr bwMode="white">
          <a:xfrm>
            <a:off x="681904" y="1964439"/>
            <a:ext cx="5558112" cy="123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DFB37E-C808-8AD0-EFAA-B4C6B2028DA3}"/>
              </a:ext>
            </a:extLst>
          </p:cNvPr>
          <p:cNvSpPr/>
          <p:nvPr/>
        </p:nvSpPr>
        <p:spPr bwMode="white">
          <a:xfrm>
            <a:off x="681904" y="3529443"/>
            <a:ext cx="2800000" cy="1183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E06A772-C2E0-06EF-FFF5-077A59CA2A93}"/>
              </a:ext>
            </a:extLst>
          </p:cNvPr>
          <p:cNvSpPr/>
          <p:nvPr/>
        </p:nvSpPr>
        <p:spPr bwMode="white">
          <a:xfrm>
            <a:off x="681904" y="5046733"/>
            <a:ext cx="9662568" cy="470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4B6AAF2-B34E-36E0-1ACB-72C90B285B84}"/>
              </a:ext>
            </a:extLst>
          </p:cNvPr>
          <p:cNvSpPr/>
          <p:nvPr/>
        </p:nvSpPr>
        <p:spPr bwMode="white">
          <a:xfrm>
            <a:off x="6384032" y="1134646"/>
            <a:ext cx="4032448" cy="448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71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4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E3782E-3781-C1F5-C86B-905588247F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31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95C88A-C1BB-8C2A-5CA5-DA9956730DCD}"/>
              </a:ext>
            </a:extLst>
          </p:cNvPr>
          <p:cNvSpPr/>
          <p:nvPr/>
        </p:nvSpPr>
        <p:spPr bwMode="white">
          <a:xfrm>
            <a:off x="683269" y="1146545"/>
            <a:ext cx="7584906" cy="3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DDAFB0-2241-FBA6-7FE7-D2A21F4BB797}"/>
              </a:ext>
            </a:extLst>
          </p:cNvPr>
          <p:cNvSpPr/>
          <p:nvPr/>
        </p:nvSpPr>
        <p:spPr bwMode="white">
          <a:xfrm>
            <a:off x="683269" y="1909034"/>
            <a:ext cx="3324499" cy="84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6EA250C-7501-3FEB-45BA-3488CEEC0C95}"/>
              </a:ext>
            </a:extLst>
          </p:cNvPr>
          <p:cNvSpPr/>
          <p:nvPr/>
        </p:nvSpPr>
        <p:spPr bwMode="white">
          <a:xfrm>
            <a:off x="683269" y="3130851"/>
            <a:ext cx="3627164" cy="39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F595CC-1454-3B51-9135-1F3B3F4E393B}"/>
              </a:ext>
            </a:extLst>
          </p:cNvPr>
          <p:cNvSpPr/>
          <p:nvPr/>
        </p:nvSpPr>
        <p:spPr bwMode="white">
          <a:xfrm>
            <a:off x="683269" y="3939272"/>
            <a:ext cx="4332611" cy="1185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F53E4AB-3885-9470-2891-2C1719B3F485}"/>
              </a:ext>
            </a:extLst>
          </p:cNvPr>
          <p:cNvSpPr/>
          <p:nvPr/>
        </p:nvSpPr>
        <p:spPr bwMode="white">
          <a:xfrm>
            <a:off x="720000" y="5301208"/>
            <a:ext cx="4747452" cy="493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4225650-2606-C49A-6BCC-FE68CC7C18C0}"/>
              </a:ext>
            </a:extLst>
          </p:cNvPr>
          <p:cNvSpPr/>
          <p:nvPr/>
        </p:nvSpPr>
        <p:spPr bwMode="white">
          <a:xfrm>
            <a:off x="683269" y="6093296"/>
            <a:ext cx="5004568" cy="454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57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1" grpId="0" animBg="1"/>
      <p:bldP spid="16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BFF1B0-3F3D-D9CD-5400-E50E713D9A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656" y="310604"/>
            <a:ext cx="7262374" cy="6236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52951A-41C9-8F3B-0CB3-986445B036E5}"/>
              </a:ext>
            </a:extLst>
          </p:cNvPr>
          <p:cNvSpPr/>
          <p:nvPr/>
        </p:nvSpPr>
        <p:spPr bwMode="white">
          <a:xfrm>
            <a:off x="9192344" y="3789040"/>
            <a:ext cx="498975" cy="501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FCBA62-3678-504A-3829-15FA4E3A4F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4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885F81-B34D-3110-FFC2-12C37F3155E5}"/>
              </a:ext>
            </a:extLst>
          </p:cNvPr>
          <p:cNvSpPr/>
          <p:nvPr/>
        </p:nvSpPr>
        <p:spPr bwMode="white">
          <a:xfrm>
            <a:off x="9870056" y="2888898"/>
            <a:ext cx="325459" cy="353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279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374D39-8EE8-3EED-1089-5B57163A51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04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317FCD-0F32-C69F-7059-322D41583763}"/>
              </a:ext>
            </a:extLst>
          </p:cNvPr>
          <p:cNvSpPr/>
          <p:nvPr/>
        </p:nvSpPr>
        <p:spPr bwMode="white">
          <a:xfrm>
            <a:off x="1074284" y="3400993"/>
            <a:ext cx="3589155" cy="329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917C58-6467-470A-B5C2-E4E4378A860F}"/>
              </a:ext>
            </a:extLst>
          </p:cNvPr>
          <p:cNvSpPr/>
          <p:nvPr/>
        </p:nvSpPr>
        <p:spPr bwMode="white">
          <a:xfrm>
            <a:off x="1631504" y="3845556"/>
            <a:ext cx="1459484" cy="48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F37070-B9B9-7206-DA49-D1D34FF462E8}"/>
              </a:ext>
            </a:extLst>
          </p:cNvPr>
          <p:cNvSpPr/>
          <p:nvPr/>
        </p:nvSpPr>
        <p:spPr bwMode="white">
          <a:xfrm>
            <a:off x="1074285" y="4489852"/>
            <a:ext cx="3072623" cy="792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D57BC0-ED7F-9DC0-64EA-A10E59088912}"/>
              </a:ext>
            </a:extLst>
          </p:cNvPr>
          <p:cNvSpPr/>
          <p:nvPr/>
        </p:nvSpPr>
        <p:spPr bwMode="white">
          <a:xfrm>
            <a:off x="1074285" y="5443409"/>
            <a:ext cx="1539532" cy="79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654D56-38C9-9717-2BE3-541451D55DAF}"/>
              </a:ext>
            </a:extLst>
          </p:cNvPr>
          <p:cNvSpPr/>
          <p:nvPr/>
        </p:nvSpPr>
        <p:spPr bwMode="white">
          <a:xfrm>
            <a:off x="1074284" y="6396966"/>
            <a:ext cx="5453763" cy="335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917C58-6467-470A-B5C2-E4E4378A860F}"/>
              </a:ext>
            </a:extLst>
          </p:cNvPr>
          <p:cNvSpPr/>
          <p:nvPr/>
        </p:nvSpPr>
        <p:spPr bwMode="white">
          <a:xfrm>
            <a:off x="901762" y="3885383"/>
            <a:ext cx="729742" cy="48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34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7F1F3E-95DB-C631-6025-79D2FC55DC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7688" y="332656"/>
            <a:ext cx="9265024" cy="3506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1790CA-893A-982A-4345-74D4BFE57E5E}"/>
              </a:ext>
            </a:extLst>
          </p:cNvPr>
          <p:cNvSpPr/>
          <p:nvPr/>
        </p:nvSpPr>
        <p:spPr bwMode="white">
          <a:xfrm>
            <a:off x="10848528" y="3374670"/>
            <a:ext cx="432048" cy="46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576C582-4DD8-4D9E-F287-6337BBE07C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18"/>
          <a:stretch/>
        </p:blipFill>
        <p:spPr>
          <a:xfrm>
            <a:off x="3359696" y="3957236"/>
            <a:ext cx="8503666" cy="2900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49223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E36711-56F2-2111-DDE1-DEFE5E23C7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6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C63B16-BDAB-5DE0-10F4-63A734232ED1}"/>
              </a:ext>
            </a:extLst>
          </p:cNvPr>
          <p:cNvSpPr/>
          <p:nvPr/>
        </p:nvSpPr>
        <p:spPr bwMode="white">
          <a:xfrm>
            <a:off x="7744761" y="5687955"/>
            <a:ext cx="262542" cy="284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28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132D60-CEE5-F321-4E35-66C7A7620B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7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51166B-E8AA-BD22-2F2F-5CDA089C841D}"/>
              </a:ext>
            </a:extLst>
          </p:cNvPr>
          <p:cNvSpPr/>
          <p:nvPr/>
        </p:nvSpPr>
        <p:spPr bwMode="white">
          <a:xfrm>
            <a:off x="5662857" y="2973518"/>
            <a:ext cx="561904" cy="37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51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81C27C-AE7D-37A1-6487-F12D759980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27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570098-A323-4AB5-D948-15B1AA08985A}"/>
              </a:ext>
            </a:extLst>
          </p:cNvPr>
          <p:cNvSpPr/>
          <p:nvPr/>
        </p:nvSpPr>
        <p:spPr bwMode="white">
          <a:xfrm>
            <a:off x="1124144" y="4488320"/>
            <a:ext cx="4078182" cy="452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B8B432-6605-EB59-598B-B83101F03E9C}"/>
              </a:ext>
            </a:extLst>
          </p:cNvPr>
          <p:cNvSpPr/>
          <p:nvPr/>
        </p:nvSpPr>
        <p:spPr bwMode="white">
          <a:xfrm>
            <a:off x="5202326" y="4488322"/>
            <a:ext cx="3071496" cy="38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CF05FC-32EE-2023-19B3-AEDAA16EE1E5}"/>
              </a:ext>
            </a:extLst>
          </p:cNvPr>
          <p:cNvSpPr/>
          <p:nvPr/>
        </p:nvSpPr>
        <p:spPr bwMode="white">
          <a:xfrm>
            <a:off x="1135084" y="5135678"/>
            <a:ext cx="3683060" cy="9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72534A-EBBF-9F15-DD85-1717CB374500}"/>
              </a:ext>
            </a:extLst>
          </p:cNvPr>
          <p:cNvSpPr/>
          <p:nvPr/>
        </p:nvSpPr>
        <p:spPr bwMode="white">
          <a:xfrm>
            <a:off x="1131492" y="6305332"/>
            <a:ext cx="4070834" cy="42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AABF3A-2246-5578-A00E-64AE8BF1C7DC}"/>
              </a:ext>
            </a:extLst>
          </p:cNvPr>
          <p:cNvSpPr/>
          <p:nvPr/>
        </p:nvSpPr>
        <p:spPr bwMode="white">
          <a:xfrm>
            <a:off x="5202326" y="6305333"/>
            <a:ext cx="3424204" cy="31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FCF05FC-32EE-2023-19B3-AEDAA16EE1E5}"/>
              </a:ext>
            </a:extLst>
          </p:cNvPr>
          <p:cNvSpPr/>
          <p:nvPr/>
        </p:nvSpPr>
        <p:spPr bwMode="white">
          <a:xfrm>
            <a:off x="4818144" y="5142502"/>
            <a:ext cx="2440636" cy="9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416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45EAB-F926-A30C-DE2B-A5F4D9C0F2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5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F0CFC6-3414-3991-0A1F-8153FF38F558}"/>
              </a:ext>
            </a:extLst>
          </p:cNvPr>
          <p:cNvSpPr/>
          <p:nvPr/>
        </p:nvSpPr>
        <p:spPr bwMode="white">
          <a:xfrm>
            <a:off x="7872380" y="2811506"/>
            <a:ext cx="571428" cy="371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36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2023-12-10T01:56:36Z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