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238" y="3043285"/>
            <a:ext cx="9609524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5D6AD-6573-493D-5840-CEF87032B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9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A90248-C1F7-E6A6-A106-5A132C6578F8}"/>
              </a:ext>
            </a:extLst>
          </p:cNvPr>
          <p:cNvSpPr/>
          <p:nvPr/>
        </p:nvSpPr>
        <p:spPr bwMode="white">
          <a:xfrm>
            <a:off x="7321516" y="2736477"/>
            <a:ext cx="983024" cy="4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9BD3B7-1D80-2C5E-6C51-F3774516A1DF}"/>
              </a:ext>
            </a:extLst>
          </p:cNvPr>
          <p:cNvSpPr/>
          <p:nvPr/>
        </p:nvSpPr>
        <p:spPr bwMode="white">
          <a:xfrm>
            <a:off x="5735960" y="6021288"/>
            <a:ext cx="2458413" cy="51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37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51583-D86C-58EF-7ACD-7CA76E449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2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3D6C8-0513-B2A8-6751-3BAE6C416778}"/>
              </a:ext>
            </a:extLst>
          </p:cNvPr>
          <p:cNvSpPr/>
          <p:nvPr/>
        </p:nvSpPr>
        <p:spPr bwMode="white">
          <a:xfrm>
            <a:off x="4793899" y="6163416"/>
            <a:ext cx="460885" cy="33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34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6B69F-25FC-4F53-EB26-9FDD93F06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2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620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A44AB-0100-8226-7E2D-0A6AFCC97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1CD4C7-C34E-7454-9DA9-11695B112CD3}"/>
              </a:ext>
            </a:extLst>
          </p:cNvPr>
          <p:cNvSpPr/>
          <p:nvPr/>
        </p:nvSpPr>
        <p:spPr bwMode="white">
          <a:xfrm>
            <a:off x="681904" y="3002184"/>
            <a:ext cx="5866666" cy="44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C7E84-1A64-1570-4DDA-C27E01E33EAC}"/>
              </a:ext>
            </a:extLst>
          </p:cNvPr>
          <p:cNvSpPr/>
          <p:nvPr/>
        </p:nvSpPr>
        <p:spPr bwMode="white">
          <a:xfrm>
            <a:off x="681904" y="3869540"/>
            <a:ext cx="8870480" cy="97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AA511A-8A6C-9895-4929-CBE13E5474F6}"/>
              </a:ext>
            </a:extLst>
          </p:cNvPr>
          <p:cNvSpPr/>
          <p:nvPr/>
        </p:nvSpPr>
        <p:spPr bwMode="white">
          <a:xfrm>
            <a:off x="681904" y="5261121"/>
            <a:ext cx="5414096" cy="61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EDDB99-C9FA-D9F2-B7FF-3E8404CC4816}"/>
              </a:ext>
            </a:extLst>
          </p:cNvPr>
          <p:cNvSpPr/>
          <p:nvPr/>
        </p:nvSpPr>
        <p:spPr bwMode="white">
          <a:xfrm>
            <a:off x="805714" y="6147538"/>
            <a:ext cx="7378518" cy="59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115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57778-9DFC-CD50-6357-9A213D07B6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0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04107-2155-A508-EDCA-E2D7DBDF4D79}"/>
              </a:ext>
            </a:extLst>
          </p:cNvPr>
          <p:cNvSpPr/>
          <p:nvPr/>
        </p:nvSpPr>
        <p:spPr bwMode="white">
          <a:xfrm>
            <a:off x="1359477" y="3655636"/>
            <a:ext cx="5024555" cy="42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40B9EE-6A58-F0BE-AE28-6713409174A1}"/>
              </a:ext>
            </a:extLst>
          </p:cNvPr>
          <p:cNvSpPr/>
          <p:nvPr/>
        </p:nvSpPr>
        <p:spPr bwMode="white">
          <a:xfrm>
            <a:off x="1359477" y="4244725"/>
            <a:ext cx="3872427" cy="60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F2719E-994C-C84C-C482-85200EE38D03}"/>
              </a:ext>
            </a:extLst>
          </p:cNvPr>
          <p:cNvSpPr/>
          <p:nvPr/>
        </p:nvSpPr>
        <p:spPr bwMode="white">
          <a:xfrm>
            <a:off x="1410344" y="4979272"/>
            <a:ext cx="5188486" cy="35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18F8B4-D1FA-CC3A-AF79-92B373B97547}"/>
              </a:ext>
            </a:extLst>
          </p:cNvPr>
          <p:cNvSpPr/>
          <p:nvPr/>
        </p:nvSpPr>
        <p:spPr bwMode="white">
          <a:xfrm>
            <a:off x="1388544" y="5648362"/>
            <a:ext cx="5355528" cy="44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7F39DE-C4BC-5A24-D149-2D3F40DB1A6A}"/>
              </a:ext>
            </a:extLst>
          </p:cNvPr>
          <p:cNvSpPr/>
          <p:nvPr/>
        </p:nvSpPr>
        <p:spPr bwMode="white">
          <a:xfrm>
            <a:off x="6816080" y="5534681"/>
            <a:ext cx="2398039" cy="55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77F39DE-C4BC-5A24-D149-2D3F40DB1A6A}"/>
              </a:ext>
            </a:extLst>
          </p:cNvPr>
          <p:cNvSpPr/>
          <p:nvPr/>
        </p:nvSpPr>
        <p:spPr bwMode="white">
          <a:xfrm>
            <a:off x="1298896" y="6308772"/>
            <a:ext cx="864096" cy="42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77F39DE-C4BC-5A24-D149-2D3F40DB1A6A}"/>
              </a:ext>
            </a:extLst>
          </p:cNvPr>
          <p:cNvSpPr/>
          <p:nvPr/>
        </p:nvSpPr>
        <p:spPr bwMode="white">
          <a:xfrm>
            <a:off x="2196568" y="6308772"/>
            <a:ext cx="3539392" cy="36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8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AC1980-774E-007E-F554-FF4759DC3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241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B46F5-2748-7CDA-3C48-7D430D2B4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3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D4253D-FF42-FD79-D4C9-D3DC2EEA30DC}"/>
              </a:ext>
            </a:extLst>
          </p:cNvPr>
          <p:cNvSpPr/>
          <p:nvPr/>
        </p:nvSpPr>
        <p:spPr bwMode="white">
          <a:xfrm>
            <a:off x="681904" y="1052736"/>
            <a:ext cx="6062168" cy="14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1323EC-1896-26DC-91E1-BC19745A635A}"/>
              </a:ext>
            </a:extLst>
          </p:cNvPr>
          <p:cNvSpPr/>
          <p:nvPr/>
        </p:nvSpPr>
        <p:spPr bwMode="white">
          <a:xfrm>
            <a:off x="681904" y="2838920"/>
            <a:ext cx="7070280" cy="7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0C8F6F-A760-9A14-45AF-C437BD72E0C2}"/>
              </a:ext>
            </a:extLst>
          </p:cNvPr>
          <p:cNvSpPr/>
          <p:nvPr/>
        </p:nvSpPr>
        <p:spPr bwMode="white">
          <a:xfrm>
            <a:off x="623392" y="3724755"/>
            <a:ext cx="4680520" cy="1190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42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5A89D-CA30-BAB7-16C6-4D628AA0B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8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0735E-84F9-2604-58FF-B20A9BA40BEC}"/>
              </a:ext>
            </a:extLst>
          </p:cNvPr>
          <p:cNvSpPr/>
          <p:nvPr/>
        </p:nvSpPr>
        <p:spPr bwMode="white">
          <a:xfrm>
            <a:off x="690233" y="1128279"/>
            <a:ext cx="4469663" cy="4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0D319B2-2EFF-BEFB-A254-D2FE20B5C17C}"/>
              </a:ext>
            </a:extLst>
          </p:cNvPr>
          <p:cNvSpPr/>
          <p:nvPr/>
        </p:nvSpPr>
        <p:spPr bwMode="white">
          <a:xfrm>
            <a:off x="690233" y="1872465"/>
            <a:ext cx="8214079" cy="98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2F7E8E8-CFC7-27EF-8CF3-059CB88CE715}"/>
              </a:ext>
            </a:extLst>
          </p:cNvPr>
          <p:cNvSpPr/>
          <p:nvPr/>
        </p:nvSpPr>
        <p:spPr bwMode="white">
          <a:xfrm>
            <a:off x="263353" y="3197116"/>
            <a:ext cx="4155118" cy="100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3F7ECD7-24DA-6C0B-DD92-EECD33446242}"/>
              </a:ext>
            </a:extLst>
          </p:cNvPr>
          <p:cNvSpPr/>
          <p:nvPr/>
        </p:nvSpPr>
        <p:spPr bwMode="white">
          <a:xfrm>
            <a:off x="786974" y="4536651"/>
            <a:ext cx="5525050" cy="140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68BB1B9-E13B-EB59-4643-9B38A03A072C}"/>
              </a:ext>
            </a:extLst>
          </p:cNvPr>
          <p:cNvSpPr/>
          <p:nvPr/>
        </p:nvSpPr>
        <p:spPr bwMode="white">
          <a:xfrm>
            <a:off x="551384" y="6165304"/>
            <a:ext cx="4149866" cy="440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73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1" grpId="0" animBg="1"/>
      <p:bldP spid="26" grpId="0" animBg="1"/>
      <p:bldP spid="3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FFF29-B61B-F69B-1B9D-EBF1ECE751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472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A7C25-F9D4-5352-EE4F-2FC6A65ABA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002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081918-C42E-AD64-87D8-DD0054C26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A676B1-F52A-8928-A65D-8B50A3A06666}"/>
              </a:ext>
            </a:extLst>
          </p:cNvPr>
          <p:cNvSpPr/>
          <p:nvPr/>
        </p:nvSpPr>
        <p:spPr bwMode="white">
          <a:xfrm>
            <a:off x="10262857" y="2162905"/>
            <a:ext cx="352380" cy="4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61698-FE0F-EDE2-575B-7EFCAEB39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77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58A17-4FF7-4551-9B18-D10CD4070A7C}"/>
              </a:ext>
            </a:extLst>
          </p:cNvPr>
          <p:cNvSpPr/>
          <p:nvPr/>
        </p:nvSpPr>
        <p:spPr bwMode="white">
          <a:xfrm>
            <a:off x="693517" y="1064689"/>
            <a:ext cx="5114451" cy="357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EDB49E-44CD-592D-3FFB-53051137C50B}"/>
              </a:ext>
            </a:extLst>
          </p:cNvPr>
          <p:cNvSpPr/>
          <p:nvPr/>
        </p:nvSpPr>
        <p:spPr bwMode="white">
          <a:xfrm>
            <a:off x="693517" y="1667172"/>
            <a:ext cx="4610395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FCB75E-BDA1-05B4-8674-D3F9DF56C491}"/>
              </a:ext>
            </a:extLst>
          </p:cNvPr>
          <p:cNvSpPr/>
          <p:nvPr/>
        </p:nvSpPr>
        <p:spPr bwMode="white">
          <a:xfrm>
            <a:off x="693516" y="2249793"/>
            <a:ext cx="2162123" cy="32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872078-8CAB-6597-E36B-6B438BE72F19}"/>
              </a:ext>
            </a:extLst>
          </p:cNvPr>
          <p:cNvSpPr/>
          <p:nvPr/>
        </p:nvSpPr>
        <p:spPr bwMode="white">
          <a:xfrm>
            <a:off x="693517" y="2812551"/>
            <a:ext cx="4538387" cy="470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7E8693-A717-9424-0639-842DC06BA387}"/>
              </a:ext>
            </a:extLst>
          </p:cNvPr>
          <p:cNvSpPr/>
          <p:nvPr/>
        </p:nvSpPr>
        <p:spPr bwMode="white">
          <a:xfrm>
            <a:off x="693516" y="3401793"/>
            <a:ext cx="3818307" cy="41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6B1F97F-4707-65CE-D1A0-316A2E494232}"/>
              </a:ext>
            </a:extLst>
          </p:cNvPr>
          <p:cNvSpPr/>
          <p:nvPr/>
        </p:nvSpPr>
        <p:spPr bwMode="white">
          <a:xfrm>
            <a:off x="4583832" y="3401793"/>
            <a:ext cx="2836198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4E04F9E-F210-9560-2C3E-91E21F6C3BEE}"/>
              </a:ext>
            </a:extLst>
          </p:cNvPr>
          <p:cNvSpPr/>
          <p:nvPr/>
        </p:nvSpPr>
        <p:spPr bwMode="white">
          <a:xfrm>
            <a:off x="693517" y="3971173"/>
            <a:ext cx="2562166" cy="35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A04562-75F3-7277-EC79-BA4C1967A910}"/>
              </a:ext>
            </a:extLst>
          </p:cNvPr>
          <p:cNvSpPr/>
          <p:nvPr/>
        </p:nvSpPr>
        <p:spPr bwMode="white">
          <a:xfrm>
            <a:off x="693517" y="4573654"/>
            <a:ext cx="6986659" cy="43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BAD8973-62FE-B371-9C9B-AD39DC812878}"/>
              </a:ext>
            </a:extLst>
          </p:cNvPr>
          <p:cNvSpPr/>
          <p:nvPr/>
        </p:nvSpPr>
        <p:spPr bwMode="white">
          <a:xfrm>
            <a:off x="693517" y="5156275"/>
            <a:ext cx="1800798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3BE8D1D-F73A-331F-3ADF-0C363D79967F}"/>
              </a:ext>
            </a:extLst>
          </p:cNvPr>
          <p:cNvSpPr/>
          <p:nvPr/>
        </p:nvSpPr>
        <p:spPr bwMode="white">
          <a:xfrm>
            <a:off x="693517" y="5732274"/>
            <a:ext cx="3602283" cy="430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234675D-7843-A8BD-5564-755D5476E111}"/>
              </a:ext>
            </a:extLst>
          </p:cNvPr>
          <p:cNvSpPr/>
          <p:nvPr/>
        </p:nvSpPr>
        <p:spPr bwMode="white">
          <a:xfrm>
            <a:off x="693516" y="6314896"/>
            <a:ext cx="4754411" cy="417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7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3" grpId="0" animBg="1"/>
      <p:bldP spid="2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09C51-2B14-4846-243F-59E5F643CE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3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778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A6472-434F-C697-B27A-264F9C473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5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8607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CEE6AA-277F-EE64-2AAD-219D28203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F19BCE-C85C-BB78-0F06-ADD883A99BD5}"/>
              </a:ext>
            </a:extLst>
          </p:cNvPr>
          <p:cNvSpPr/>
          <p:nvPr/>
        </p:nvSpPr>
        <p:spPr bwMode="white">
          <a:xfrm>
            <a:off x="681904" y="1201037"/>
            <a:ext cx="6710240" cy="51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AF1765-62C5-A77E-9010-9A38F326ED83}"/>
              </a:ext>
            </a:extLst>
          </p:cNvPr>
          <p:cNvSpPr/>
          <p:nvPr/>
        </p:nvSpPr>
        <p:spPr bwMode="white">
          <a:xfrm>
            <a:off x="7421096" y="1229666"/>
            <a:ext cx="3283416" cy="486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7B503C-01C1-B8AF-AAB3-98DA58ED3C2B}"/>
              </a:ext>
            </a:extLst>
          </p:cNvPr>
          <p:cNvSpPr/>
          <p:nvPr/>
        </p:nvSpPr>
        <p:spPr bwMode="white">
          <a:xfrm>
            <a:off x="681904" y="1945410"/>
            <a:ext cx="1885704" cy="619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C26C83-B1DC-5C8A-51A6-214B6D63945E}"/>
              </a:ext>
            </a:extLst>
          </p:cNvPr>
          <p:cNvSpPr/>
          <p:nvPr/>
        </p:nvSpPr>
        <p:spPr bwMode="white">
          <a:xfrm>
            <a:off x="681904" y="2699328"/>
            <a:ext cx="8870480" cy="112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08D4875-BB8C-AE95-995F-06F9966E372A}"/>
              </a:ext>
            </a:extLst>
          </p:cNvPr>
          <p:cNvSpPr/>
          <p:nvPr/>
        </p:nvSpPr>
        <p:spPr bwMode="white">
          <a:xfrm>
            <a:off x="729144" y="3959856"/>
            <a:ext cx="5520015" cy="62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6D1A70C-BF4F-98CF-10DB-0AE7D5953C2B}"/>
              </a:ext>
            </a:extLst>
          </p:cNvPr>
          <p:cNvSpPr/>
          <p:nvPr/>
        </p:nvSpPr>
        <p:spPr bwMode="white">
          <a:xfrm>
            <a:off x="6307038" y="3959856"/>
            <a:ext cx="4469481" cy="62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77F39DE-C4BC-5A24-D149-2D3F40DB1A6A}"/>
              </a:ext>
            </a:extLst>
          </p:cNvPr>
          <p:cNvSpPr/>
          <p:nvPr/>
        </p:nvSpPr>
        <p:spPr bwMode="white">
          <a:xfrm>
            <a:off x="425736" y="4715552"/>
            <a:ext cx="2398039" cy="54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9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6" grpId="0" animBg="1"/>
      <p:bldP spid="22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22DC9-E504-1ABC-7199-0E3FEB2B7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89732-D97E-1B17-6D5F-49AE57DA302A}"/>
              </a:ext>
            </a:extLst>
          </p:cNvPr>
          <p:cNvSpPr/>
          <p:nvPr/>
        </p:nvSpPr>
        <p:spPr bwMode="white">
          <a:xfrm>
            <a:off x="689274" y="1141185"/>
            <a:ext cx="4253024" cy="38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CD419E-346F-41B9-51B5-84A4AFBEC8E1}"/>
              </a:ext>
            </a:extLst>
          </p:cNvPr>
          <p:cNvSpPr/>
          <p:nvPr/>
        </p:nvSpPr>
        <p:spPr bwMode="white">
          <a:xfrm>
            <a:off x="4942298" y="1133495"/>
            <a:ext cx="3962014" cy="47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65706-ECC0-3710-099A-4CD16ACD6B7F}"/>
              </a:ext>
            </a:extLst>
          </p:cNvPr>
          <p:cNvSpPr/>
          <p:nvPr/>
        </p:nvSpPr>
        <p:spPr bwMode="white">
          <a:xfrm>
            <a:off x="689274" y="1710264"/>
            <a:ext cx="1060036" cy="35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B4E4016-864C-6AE2-A1C6-A50A3D76A361}"/>
              </a:ext>
            </a:extLst>
          </p:cNvPr>
          <p:cNvSpPr/>
          <p:nvPr/>
        </p:nvSpPr>
        <p:spPr bwMode="white">
          <a:xfrm>
            <a:off x="689274" y="2287033"/>
            <a:ext cx="6571062" cy="922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6869D8-076D-9273-389C-81E78B63EDE5}"/>
              </a:ext>
            </a:extLst>
          </p:cNvPr>
          <p:cNvSpPr/>
          <p:nvPr/>
        </p:nvSpPr>
        <p:spPr bwMode="white">
          <a:xfrm>
            <a:off x="720000" y="3356992"/>
            <a:ext cx="2895897" cy="406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E7213B-565C-3B84-A483-DEE8A0013751}"/>
              </a:ext>
            </a:extLst>
          </p:cNvPr>
          <p:cNvSpPr/>
          <p:nvPr/>
        </p:nvSpPr>
        <p:spPr bwMode="white">
          <a:xfrm>
            <a:off x="720000" y="3970879"/>
            <a:ext cx="7248208" cy="4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BAF9026-D12C-CD1A-90C4-D6C221FBFEF6}"/>
              </a:ext>
            </a:extLst>
          </p:cNvPr>
          <p:cNvSpPr/>
          <p:nvPr/>
        </p:nvSpPr>
        <p:spPr bwMode="white">
          <a:xfrm>
            <a:off x="796814" y="4555658"/>
            <a:ext cx="5443202" cy="47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13FBD73-171A-D7FA-FAA5-C02D54BABBAF}"/>
              </a:ext>
            </a:extLst>
          </p:cNvPr>
          <p:cNvSpPr/>
          <p:nvPr/>
        </p:nvSpPr>
        <p:spPr bwMode="white">
          <a:xfrm>
            <a:off x="689274" y="5124735"/>
            <a:ext cx="4614638" cy="44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32F008D-08DF-7A96-8CA4-58AF80BA7756}"/>
              </a:ext>
            </a:extLst>
          </p:cNvPr>
          <p:cNvSpPr/>
          <p:nvPr/>
        </p:nvSpPr>
        <p:spPr bwMode="white">
          <a:xfrm>
            <a:off x="5303912" y="5132427"/>
            <a:ext cx="3096344" cy="36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9EC8A1B-0E0D-D3AB-DB7B-3E42DB3DFA52}"/>
              </a:ext>
            </a:extLst>
          </p:cNvPr>
          <p:cNvSpPr/>
          <p:nvPr/>
        </p:nvSpPr>
        <p:spPr bwMode="white">
          <a:xfrm>
            <a:off x="689274" y="5693814"/>
            <a:ext cx="4614638" cy="43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B58E81D-282F-27A0-7943-0299A1C0AD79}"/>
              </a:ext>
            </a:extLst>
          </p:cNvPr>
          <p:cNvSpPr/>
          <p:nvPr/>
        </p:nvSpPr>
        <p:spPr bwMode="white">
          <a:xfrm>
            <a:off x="5307744" y="5670107"/>
            <a:ext cx="2444440" cy="5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EB571B9-41A0-D8B5-6C3B-B5052ED4BBBB}"/>
              </a:ext>
            </a:extLst>
          </p:cNvPr>
          <p:cNvSpPr/>
          <p:nvPr/>
        </p:nvSpPr>
        <p:spPr bwMode="white">
          <a:xfrm>
            <a:off x="689274" y="6270583"/>
            <a:ext cx="4614638" cy="461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AC9C16D-79CB-9AC3-CA7E-3623DF5D8044}"/>
              </a:ext>
            </a:extLst>
          </p:cNvPr>
          <p:cNvSpPr/>
          <p:nvPr/>
        </p:nvSpPr>
        <p:spPr bwMode="white">
          <a:xfrm>
            <a:off x="5305448" y="6280345"/>
            <a:ext cx="2446736" cy="45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43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4" grpId="0" animBg="1"/>
      <p:bldP spid="19" grpId="0" animBg="1"/>
      <p:bldP spid="25" grpId="0" animBg="1"/>
      <p:bldP spid="28" grpId="0" animBg="1"/>
      <p:bldP spid="32" grpId="0" animBg="1"/>
      <p:bldP spid="38" grpId="0" animBg="1"/>
      <p:bldP spid="41" grpId="0" animBg="1"/>
      <p:bldP spid="47" grpId="0" animBg="1"/>
      <p:bldP spid="5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9E003-13BF-D658-31EE-94730BCE9C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80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44B9E2-FEEA-6F73-D0BF-AF8EC50531FF}"/>
              </a:ext>
            </a:extLst>
          </p:cNvPr>
          <p:cNvSpPr/>
          <p:nvPr/>
        </p:nvSpPr>
        <p:spPr bwMode="white">
          <a:xfrm>
            <a:off x="9589377" y="2065333"/>
            <a:ext cx="408808" cy="36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54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9D835-3515-C232-025E-08C4DEEE0C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1FDD1-0CA1-BF9F-CC99-6C8C311E3647}"/>
              </a:ext>
            </a:extLst>
          </p:cNvPr>
          <p:cNvSpPr/>
          <p:nvPr/>
        </p:nvSpPr>
        <p:spPr bwMode="white">
          <a:xfrm>
            <a:off x="10253333" y="3689528"/>
            <a:ext cx="380952" cy="39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00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425AF-5FA4-1EB8-3211-CA5E7126A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2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5B486E-E002-ACD5-3F6F-8C75F3344DB0}"/>
              </a:ext>
            </a:extLst>
          </p:cNvPr>
          <p:cNvSpPr/>
          <p:nvPr/>
        </p:nvSpPr>
        <p:spPr bwMode="white">
          <a:xfrm>
            <a:off x="10281904" y="4011860"/>
            <a:ext cx="352380" cy="40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7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F9134-A374-7E8D-45F1-6C6F2B879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E7DE4-B96D-BDFC-1BEA-9B405D4E8F51}"/>
              </a:ext>
            </a:extLst>
          </p:cNvPr>
          <p:cNvSpPr/>
          <p:nvPr/>
        </p:nvSpPr>
        <p:spPr bwMode="white">
          <a:xfrm>
            <a:off x="10272380" y="2220068"/>
            <a:ext cx="352380" cy="39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7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8866F-824C-87B3-8D30-F21BEF8DC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5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BE218-E0A0-8F78-982C-500D99A5261E}"/>
              </a:ext>
            </a:extLst>
          </p:cNvPr>
          <p:cNvSpPr/>
          <p:nvPr/>
        </p:nvSpPr>
        <p:spPr bwMode="white">
          <a:xfrm>
            <a:off x="9702050" y="4404636"/>
            <a:ext cx="349950" cy="38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6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E1BE9-5E3B-B979-8A05-EBB49A0FB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F3AF2-B418-BE0B-905D-C2FBE64D760F}"/>
              </a:ext>
            </a:extLst>
          </p:cNvPr>
          <p:cNvSpPr/>
          <p:nvPr/>
        </p:nvSpPr>
        <p:spPr bwMode="white">
          <a:xfrm>
            <a:off x="5472380" y="3195081"/>
            <a:ext cx="314285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ADB06-B9FD-BDAA-0417-C1C16FF8BDAB}"/>
              </a:ext>
            </a:extLst>
          </p:cNvPr>
          <p:cNvSpPr/>
          <p:nvPr/>
        </p:nvSpPr>
        <p:spPr bwMode="white">
          <a:xfrm>
            <a:off x="3062857" y="5093765"/>
            <a:ext cx="761904" cy="391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84276-8FE0-4D02-D240-74AFD9DE79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617BF-4356-3592-BBA1-91B8050532CD}"/>
              </a:ext>
            </a:extLst>
          </p:cNvPr>
          <p:cNvSpPr/>
          <p:nvPr/>
        </p:nvSpPr>
        <p:spPr bwMode="white">
          <a:xfrm>
            <a:off x="1853333" y="3186033"/>
            <a:ext cx="209523" cy="38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4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2023-12-09T04:36:50Z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