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9" r:id="rId4"/>
    <p:sldId id="348" r:id="rId5"/>
    <p:sldId id="345" r:id="rId6"/>
    <p:sldId id="344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666" y="3119476"/>
            <a:ext cx="4266667" cy="619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76C0BB-B919-125B-2821-FB5245CC95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1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3789040"/>
            <a:ext cx="1801024" cy="293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578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EDE689-6BBC-F83B-06A0-61816EE739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8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11A8C5-59B1-73F7-0761-A8C2DEEA37EE}"/>
              </a:ext>
            </a:extLst>
          </p:cNvPr>
          <p:cNvSpPr/>
          <p:nvPr/>
        </p:nvSpPr>
        <p:spPr bwMode="white">
          <a:xfrm>
            <a:off x="681904" y="1267805"/>
            <a:ext cx="4910040" cy="524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ED493E-046E-1FC9-70FD-C3FC1B15E025}"/>
              </a:ext>
            </a:extLst>
          </p:cNvPr>
          <p:cNvSpPr/>
          <p:nvPr/>
        </p:nvSpPr>
        <p:spPr bwMode="white">
          <a:xfrm>
            <a:off x="681905" y="2088427"/>
            <a:ext cx="3314286" cy="410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E4C6961-CBE6-0EC0-9AA6-5D660D247A70}"/>
              </a:ext>
            </a:extLst>
          </p:cNvPr>
          <p:cNvSpPr/>
          <p:nvPr/>
        </p:nvSpPr>
        <p:spPr bwMode="white">
          <a:xfrm>
            <a:off x="681904" y="2947224"/>
            <a:ext cx="7574336" cy="481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5949574-BCC7-9394-711B-B40DB6D9173F}"/>
              </a:ext>
            </a:extLst>
          </p:cNvPr>
          <p:cNvSpPr/>
          <p:nvPr/>
        </p:nvSpPr>
        <p:spPr bwMode="white">
          <a:xfrm>
            <a:off x="681904" y="3796474"/>
            <a:ext cx="7286304" cy="496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7375" y="1170359"/>
            <a:ext cx="2089056" cy="3405828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511A8C5-59B1-73F7-0761-A8C2DEEA37EE}"/>
              </a:ext>
            </a:extLst>
          </p:cNvPr>
          <p:cNvSpPr/>
          <p:nvPr/>
        </p:nvSpPr>
        <p:spPr bwMode="white">
          <a:xfrm>
            <a:off x="5591943" y="1210150"/>
            <a:ext cx="2878313" cy="524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261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5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F3CAE6-2692-978F-FD06-6F2EAB9F4C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8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58BEFC-65F8-E578-A058-37E612EF534A}"/>
              </a:ext>
            </a:extLst>
          </p:cNvPr>
          <p:cNvSpPr/>
          <p:nvPr/>
        </p:nvSpPr>
        <p:spPr bwMode="white">
          <a:xfrm>
            <a:off x="617896" y="1057767"/>
            <a:ext cx="1957712" cy="571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04334A-2BF9-8ACF-BE50-59B613C59629}"/>
              </a:ext>
            </a:extLst>
          </p:cNvPr>
          <p:cNvSpPr/>
          <p:nvPr/>
        </p:nvSpPr>
        <p:spPr bwMode="white">
          <a:xfrm>
            <a:off x="681904" y="1915446"/>
            <a:ext cx="1104761" cy="39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DAFF5B-0EF7-3EDD-6528-39F1A178DEF9}"/>
              </a:ext>
            </a:extLst>
          </p:cNvPr>
          <p:cNvSpPr/>
          <p:nvPr/>
        </p:nvSpPr>
        <p:spPr bwMode="white">
          <a:xfrm>
            <a:off x="681904" y="2735006"/>
            <a:ext cx="8078392" cy="910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A5486F1-EBB8-DB21-ADDA-CD96C6878A93}"/>
              </a:ext>
            </a:extLst>
          </p:cNvPr>
          <p:cNvSpPr/>
          <p:nvPr/>
        </p:nvSpPr>
        <p:spPr bwMode="white">
          <a:xfrm>
            <a:off x="681904" y="4107291"/>
            <a:ext cx="5219047" cy="40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76E47F4-1069-4D51-4448-733B01660A21}"/>
              </a:ext>
            </a:extLst>
          </p:cNvPr>
          <p:cNvSpPr/>
          <p:nvPr/>
        </p:nvSpPr>
        <p:spPr bwMode="white">
          <a:xfrm>
            <a:off x="681904" y="4936381"/>
            <a:ext cx="3866666" cy="409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>
            <a:extLst>
              <a:ext uri="{FF2B5EF4-FFF2-40B4-BE49-F238E27FC236}">
                <a16:creationId xmlns:a16="http://schemas.microsoft.com/office/drawing/2014/main" id="{A2EDE689-6BBC-F83B-06A0-61816EE739B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07" t="-10" r="7991" b="10"/>
          <a:stretch/>
        </p:blipFill>
        <p:spPr>
          <a:xfrm>
            <a:off x="9341808" y="2103858"/>
            <a:ext cx="2160240" cy="3568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9040" y="2306166"/>
            <a:ext cx="2089056" cy="3405828"/>
          </a:xfrm>
          <a:prstGeom prst="rect">
            <a:avLst/>
          </a:prstGeom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B04334A-2BF9-8ACF-BE50-59B613C59629}"/>
              </a:ext>
            </a:extLst>
          </p:cNvPr>
          <p:cNvSpPr/>
          <p:nvPr/>
        </p:nvSpPr>
        <p:spPr bwMode="white">
          <a:xfrm>
            <a:off x="2575608" y="1000592"/>
            <a:ext cx="8128904" cy="55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293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7" grpId="0" animBg="1"/>
      <p:bldP spid="18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193FAB-A9A4-C4B0-0952-6DAB9B84EF3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93"/>
          <a:stretch/>
        </p:blipFill>
        <p:spPr>
          <a:xfrm>
            <a:off x="875945" y="2276872"/>
            <a:ext cx="9367864" cy="2925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CDDA44-2832-A4DD-FD9E-65F894D1B615}"/>
              </a:ext>
            </a:extLst>
          </p:cNvPr>
          <p:cNvSpPr/>
          <p:nvPr/>
        </p:nvSpPr>
        <p:spPr bwMode="white">
          <a:xfrm>
            <a:off x="8904312" y="3861048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2193FAB-A9A4-C4B0-0952-6DAB9B84EF3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4" b="70235"/>
          <a:stretch/>
        </p:blipFill>
        <p:spPr>
          <a:xfrm>
            <a:off x="765616" y="1052736"/>
            <a:ext cx="5330384" cy="1096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E853F785-38AB-0275-C681-CA75D1DC64A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279"/>
          <a:stretch/>
        </p:blipFill>
        <p:spPr>
          <a:xfrm>
            <a:off x="8976320" y="4113076"/>
            <a:ext cx="2975806" cy="2407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40481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79784A-0EB4-E96C-A4A9-3703082628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1488"/>
            <a:ext cx="9553056" cy="4793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232F2D-825B-1BED-C3D3-E95A5DD6813B}"/>
              </a:ext>
            </a:extLst>
          </p:cNvPr>
          <p:cNvSpPr/>
          <p:nvPr/>
        </p:nvSpPr>
        <p:spPr bwMode="white">
          <a:xfrm>
            <a:off x="1919536" y="5301209"/>
            <a:ext cx="864096" cy="413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E0DDB5A-B521-1D89-7543-296CDC7D665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0670" y="2377556"/>
            <a:ext cx="2414326" cy="3368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3257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A61C59-E896-E554-2CC4-63FE6CCC86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867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3007655"/>
            <a:ext cx="2736302" cy="1688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125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618739-4C67-45D0-8CF1-630464CA5A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82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387A67-26C1-D717-15BE-F99A7A6D1FDD}"/>
              </a:ext>
            </a:extLst>
          </p:cNvPr>
          <p:cNvSpPr/>
          <p:nvPr/>
        </p:nvSpPr>
        <p:spPr bwMode="white">
          <a:xfrm>
            <a:off x="683287" y="1229224"/>
            <a:ext cx="3108458" cy="413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F55D474-69FC-6B1B-ED3D-9960289B40F1}"/>
              </a:ext>
            </a:extLst>
          </p:cNvPr>
          <p:cNvSpPr/>
          <p:nvPr/>
        </p:nvSpPr>
        <p:spPr bwMode="white">
          <a:xfrm>
            <a:off x="683286" y="2037645"/>
            <a:ext cx="706736" cy="413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A1F7837E-3D1E-3333-C8B6-31E84415A359}"/>
              </a:ext>
            </a:extLst>
          </p:cNvPr>
          <p:cNvSpPr/>
          <p:nvPr/>
        </p:nvSpPr>
        <p:spPr bwMode="white">
          <a:xfrm>
            <a:off x="683286" y="2882813"/>
            <a:ext cx="614951" cy="339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1A022BC3-398F-5967-00ED-80DB151134F4}"/>
              </a:ext>
            </a:extLst>
          </p:cNvPr>
          <p:cNvSpPr/>
          <p:nvPr/>
        </p:nvSpPr>
        <p:spPr bwMode="white">
          <a:xfrm>
            <a:off x="683286" y="3709607"/>
            <a:ext cx="6051431" cy="413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49D9B608-9354-AC04-2964-B9CB16E4F05A}"/>
              </a:ext>
            </a:extLst>
          </p:cNvPr>
          <p:cNvSpPr/>
          <p:nvPr/>
        </p:nvSpPr>
        <p:spPr bwMode="white">
          <a:xfrm>
            <a:off x="1390022" y="4554775"/>
            <a:ext cx="3386824" cy="413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3A0E4ED8-1E69-DFE8-6918-97EB194EED72}"/>
              </a:ext>
            </a:extLst>
          </p:cNvPr>
          <p:cNvSpPr/>
          <p:nvPr/>
        </p:nvSpPr>
        <p:spPr bwMode="white">
          <a:xfrm>
            <a:off x="683286" y="5390755"/>
            <a:ext cx="6051431" cy="486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3C77FFC7-588A-6F22-0DA8-B2C911F4D098}"/>
              </a:ext>
            </a:extLst>
          </p:cNvPr>
          <p:cNvSpPr/>
          <p:nvPr/>
        </p:nvSpPr>
        <p:spPr bwMode="white">
          <a:xfrm>
            <a:off x="683286" y="6245110"/>
            <a:ext cx="706736" cy="413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1070345"/>
            <a:ext cx="3804622" cy="2347996"/>
          </a:xfrm>
          <a:prstGeom prst="rect">
            <a:avLst/>
          </a:prstGeom>
        </p:spPr>
      </p:pic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D5387A67-26C1-D717-15BE-F99A7A6D1FDD}"/>
              </a:ext>
            </a:extLst>
          </p:cNvPr>
          <p:cNvSpPr/>
          <p:nvPr/>
        </p:nvSpPr>
        <p:spPr bwMode="white">
          <a:xfrm>
            <a:off x="3863752" y="1229224"/>
            <a:ext cx="2232248" cy="40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D5387A67-26C1-D717-15BE-F99A7A6D1FDD}"/>
              </a:ext>
            </a:extLst>
          </p:cNvPr>
          <p:cNvSpPr/>
          <p:nvPr/>
        </p:nvSpPr>
        <p:spPr bwMode="white">
          <a:xfrm>
            <a:off x="6798158" y="3709606"/>
            <a:ext cx="1962138" cy="511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D5387A67-26C1-D717-15BE-F99A7A6D1FDD}"/>
              </a:ext>
            </a:extLst>
          </p:cNvPr>
          <p:cNvSpPr/>
          <p:nvPr/>
        </p:nvSpPr>
        <p:spPr bwMode="white">
          <a:xfrm>
            <a:off x="8794944" y="3583150"/>
            <a:ext cx="1962138" cy="511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D5387A67-26C1-D717-15BE-F99A7A6D1FDD}"/>
              </a:ext>
            </a:extLst>
          </p:cNvPr>
          <p:cNvSpPr/>
          <p:nvPr/>
        </p:nvSpPr>
        <p:spPr bwMode="white">
          <a:xfrm>
            <a:off x="757441" y="4554774"/>
            <a:ext cx="540796" cy="530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D5387A67-26C1-D717-15BE-F99A7A6D1FDD}"/>
              </a:ext>
            </a:extLst>
          </p:cNvPr>
          <p:cNvSpPr/>
          <p:nvPr/>
        </p:nvSpPr>
        <p:spPr bwMode="white">
          <a:xfrm>
            <a:off x="6832806" y="5368741"/>
            <a:ext cx="1927490" cy="511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D5387A67-26C1-D717-15BE-F99A7A6D1FDD}"/>
              </a:ext>
            </a:extLst>
          </p:cNvPr>
          <p:cNvSpPr/>
          <p:nvPr/>
        </p:nvSpPr>
        <p:spPr bwMode="white">
          <a:xfrm>
            <a:off x="8812268" y="5347470"/>
            <a:ext cx="1927490" cy="511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D5387A67-26C1-D717-15BE-F99A7A6D1FDD}"/>
              </a:ext>
            </a:extLst>
          </p:cNvPr>
          <p:cNvSpPr/>
          <p:nvPr/>
        </p:nvSpPr>
        <p:spPr bwMode="white">
          <a:xfrm>
            <a:off x="1426734" y="2003626"/>
            <a:ext cx="3085089" cy="44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D5387A67-26C1-D717-15BE-F99A7A6D1FDD}"/>
              </a:ext>
            </a:extLst>
          </p:cNvPr>
          <p:cNvSpPr/>
          <p:nvPr/>
        </p:nvSpPr>
        <p:spPr bwMode="white">
          <a:xfrm>
            <a:off x="4607230" y="2041071"/>
            <a:ext cx="1416762" cy="40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3C77FFC7-588A-6F22-0DA8-B2C911F4D098}"/>
              </a:ext>
            </a:extLst>
          </p:cNvPr>
          <p:cNvSpPr/>
          <p:nvPr/>
        </p:nvSpPr>
        <p:spPr bwMode="white">
          <a:xfrm>
            <a:off x="1426734" y="6245109"/>
            <a:ext cx="4309226" cy="413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126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25" grpId="0" animBg="1"/>
      <p:bldP spid="27" grpId="0" animBg="1"/>
      <p:bldP spid="30" grpId="0" animBg="1"/>
      <p:bldP spid="31" grpId="0" animBg="1"/>
      <p:bldP spid="34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ADA5A7-25B9-C893-7C1A-01729664BA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0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933056"/>
            <a:ext cx="3870530" cy="2060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302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BFCECD-3D5D-261D-8067-46515C0D2B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6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0735" y="4581128"/>
            <a:ext cx="3870530" cy="2060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9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916406-A721-717A-BBF8-57877457CC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08720"/>
            <a:ext cx="9937104" cy="4224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0775" y="5013176"/>
            <a:ext cx="3150450" cy="1676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274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4FADA4-67C1-A4EA-A401-02EE37AD36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332656"/>
            <a:ext cx="7750772" cy="6433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7A4E4C-72EB-5DE4-590A-B398B0400412}"/>
              </a:ext>
            </a:extLst>
          </p:cNvPr>
          <p:cNvSpPr/>
          <p:nvPr/>
        </p:nvSpPr>
        <p:spPr bwMode="white">
          <a:xfrm>
            <a:off x="9552384" y="2276872"/>
            <a:ext cx="597596" cy="48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06ADEC-115E-F749-B20C-C15A3E8B1C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50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8A0135-DC6A-A48B-2854-7645F228B136}"/>
              </a:ext>
            </a:extLst>
          </p:cNvPr>
          <p:cNvSpPr/>
          <p:nvPr/>
        </p:nvSpPr>
        <p:spPr bwMode="white">
          <a:xfrm>
            <a:off x="682733" y="1167728"/>
            <a:ext cx="5269251" cy="53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59A776F-C187-6639-B188-1463339886FC}"/>
              </a:ext>
            </a:extLst>
          </p:cNvPr>
          <p:cNvSpPr/>
          <p:nvPr/>
        </p:nvSpPr>
        <p:spPr bwMode="white">
          <a:xfrm>
            <a:off x="682733" y="2006563"/>
            <a:ext cx="876763" cy="428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6D25754-3B78-02B6-1223-38EB1BEFDE89}"/>
              </a:ext>
            </a:extLst>
          </p:cNvPr>
          <p:cNvSpPr/>
          <p:nvPr/>
        </p:nvSpPr>
        <p:spPr bwMode="white">
          <a:xfrm>
            <a:off x="682733" y="2826756"/>
            <a:ext cx="1956883" cy="438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5EB9CD7-6EB0-0F53-32B8-67646FEE0025}"/>
              </a:ext>
            </a:extLst>
          </p:cNvPr>
          <p:cNvSpPr/>
          <p:nvPr/>
        </p:nvSpPr>
        <p:spPr bwMode="white">
          <a:xfrm>
            <a:off x="682733" y="3656271"/>
            <a:ext cx="3829091" cy="492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95525352-C56B-C9FC-445D-294891CCF42C}"/>
              </a:ext>
            </a:extLst>
          </p:cNvPr>
          <p:cNvSpPr/>
          <p:nvPr/>
        </p:nvSpPr>
        <p:spPr bwMode="white">
          <a:xfrm>
            <a:off x="813166" y="4390761"/>
            <a:ext cx="5570866" cy="523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9E17C2E-264E-2F71-E619-BEAB0C12407C}"/>
              </a:ext>
            </a:extLst>
          </p:cNvPr>
          <p:cNvSpPr/>
          <p:nvPr/>
        </p:nvSpPr>
        <p:spPr bwMode="white">
          <a:xfrm>
            <a:off x="831799" y="5305980"/>
            <a:ext cx="3717292" cy="438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2E943A21-7E2A-9D57-D9DA-3E6722E44FFF}"/>
              </a:ext>
            </a:extLst>
          </p:cNvPr>
          <p:cNvSpPr/>
          <p:nvPr/>
        </p:nvSpPr>
        <p:spPr bwMode="white">
          <a:xfrm>
            <a:off x="803849" y="6135495"/>
            <a:ext cx="1547735" cy="461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759A776F-C187-6639-B188-1463339886FC}"/>
              </a:ext>
            </a:extLst>
          </p:cNvPr>
          <p:cNvSpPr/>
          <p:nvPr/>
        </p:nvSpPr>
        <p:spPr bwMode="white">
          <a:xfrm>
            <a:off x="1596763" y="1980421"/>
            <a:ext cx="2048667" cy="454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759A776F-C187-6639-B188-1463339886FC}"/>
              </a:ext>
            </a:extLst>
          </p:cNvPr>
          <p:cNvSpPr/>
          <p:nvPr/>
        </p:nvSpPr>
        <p:spPr bwMode="white">
          <a:xfrm>
            <a:off x="3791744" y="1972631"/>
            <a:ext cx="2160240" cy="462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759A776F-C187-6639-B188-1463339886FC}"/>
              </a:ext>
            </a:extLst>
          </p:cNvPr>
          <p:cNvSpPr/>
          <p:nvPr/>
        </p:nvSpPr>
        <p:spPr bwMode="white">
          <a:xfrm>
            <a:off x="2691033" y="2817437"/>
            <a:ext cx="3188943" cy="44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759A776F-C187-6639-B188-1463339886FC}"/>
              </a:ext>
            </a:extLst>
          </p:cNvPr>
          <p:cNvSpPr/>
          <p:nvPr/>
        </p:nvSpPr>
        <p:spPr bwMode="white">
          <a:xfrm>
            <a:off x="4549091" y="3642292"/>
            <a:ext cx="1042853" cy="506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759A776F-C187-6639-B188-1463339886FC}"/>
              </a:ext>
            </a:extLst>
          </p:cNvPr>
          <p:cNvSpPr/>
          <p:nvPr/>
        </p:nvSpPr>
        <p:spPr bwMode="white">
          <a:xfrm>
            <a:off x="6387832" y="4457195"/>
            <a:ext cx="3308568" cy="428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759A776F-C187-6639-B188-1463339886FC}"/>
              </a:ext>
            </a:extLst>
          </p:cNvPr>
          <p:cNvSpPr/>
          <p:nvPr/>
        </p:nvSpPr>
        <p:spPr bwMode="white">
          <a:xfrm>
            <a:off x="9769547" y="4485787"/>
            <a:ext cx="876763" cy="428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759A776F-C187-6639-B188-1463339886FC}"/>
              </a:ext>
            </a:extLst>
          </p:cNvPr>
          <p:cNvSpPr/>
          <p:nvPr/>
        </p:nvSpPr>
        <p:spPr bwMode="white">
          <a:xfrm>
            <a:off x="4586358" y="5284102"/>
            <a:ext cx="3165826" cy="45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759A776F-C187-6639-B188-1463339886FC}"/>
              </a:ext>
            </a:extLst>
          </p:cNvPr>
          <p:cNvSpPr/>
          <p:nvPr/>
        </p:nvSpPr>
        <p:spPr bwMode="white">
          <a:xfrm>
            <a:off x="7813436" y="5284101"/>
            <a:ext cx="2531036" cy="45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759A776F-C187-6639-B188-1463339886FC}"/>
              </a:ext>
            </a:extLst>
          </p:cNvPr>
          <p:cNvSpPr/>
          <p:nvPr/>
        </p:nvSpPr>
        <p:spPr bwMode="white">
          <a:xfrm>
            <a:off x="2351584" y="6085126"/>
            <a:ext cx="4176464" cy="512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0610" y="1140600"/>
            <a:ext cx="3870530" cy="2060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7" grpId="0" animBg="1"/>
      <p:bldP spid="21" grpId="0" animBg="1"/>
      <p:bldP spid="22" grpId="0" animBg="1"/>
      <p:bldP spid="24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97D0B6-30F1-FBC3-7001-96D84258B1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872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2276872"/>
            <a:ext cx="2796914" cy="3390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41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68D0BD-6A32-DFD3-73F0-D910385BB1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232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D2A2FB-D8C2-9666-50C1-73B7E191A695}"/>
              </a:ext>
            </a:extLst>
          </p:cNvPr>
          <p:cNvSpPr/>
          <p:nvPr/>
        </p:nvSpPr>
        <p:spPr bwMode="white">
          <a:xfrm>
            <a:off x="623393" y="1213548"/>
            <a:ext cx="4104456" cy="559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273BA82-7473-844A-9AB9-06DA925621EF}"/>
              </a:ext>
            </a:extLst>
          </p:cNvPr>
          <p:cNvSpPr/>
          <p:nvPr/>
        </p:nvSpPr>
        <p:spPr bwMode="white">
          <a:xfrm>
            <a:off x="682880" y="2114709"/>
            <a:ext cx="2172759" cy="399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68E759A-25FB-F9E2-ED2D-6EB3F27C1FE7}"/>
              </a:ext>
            </a:extLst>
          </p:cNvPr>
          <p:cNvSpPr/>
          <p:nvPr/>
        </p:nvSpPr>
        <p:spPr bwMode="white">
          <a:xfrm>
            <a:off x="682882" y="2941548"/>
            <a:ext cx="4044968" cy="41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60C86B2-BD18-EBBC-A2B5-B375DA0BCDDB}"/>
              </a:ext>
            </a:extLst>
          </p:cNvPr>
          <p:cNvSpPr/>
          <p:nvPr/>
        </p:nvSpPr>
        <p:spPr bwMode="white">
          <a:xfrm>
            <a:off x="682881" y="3796258"/>
            <a:ext cx="1145919" cy="353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4E7A077-D59D-EBAD-357A-ED52C0DA484D}"/>
              </a:ext>
            </a:extLst>
          </p:cNvPr>
          <p:cNvSpPr/>
          <p:nvPr/>
        </p:nvSpPr>
        <p:spPr bwMode="white">
          <a:xfrm>
            <a:off x="812797" y="4595225"/>
            <a:ext cx="2258867" cy="390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CFC55FF-84A5-6AFD-D203-AD9AAFF5C790}"/>
              </a:ext>
            </a:extLst>
          </p:cNvPr>
          <p:cNvSpPr/>
          <p:nvPr/>
        </p:nvSpPr>
        <p:spPr bwMode="white">
          <a:xfrm>
            <a:off x="812797" y="5449935"/>
            <a:ext cx="3303586" cy="353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D2AB873-472D-19E0-656B-DB93C4E2A969}"/>
              </a:ext>
            </a:extLst>
          </p:cNvPr>
          <p:cNvSpPr/>
          <p:nvPr/>
        </p:nvSpPr>
        <p:spPr bwMode="white">
          <a:xfrm>
            <a:off x="812797" y="6230322"/>
            <a:ext cx="4908981" cy="41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1D2A2FB-D8C2-9666-50C1-73B7E191A695}"/>
              </a:ext>
            </a:extLst>
          </p:cNvPr>
          <p:cNvSpPr/>
          <p:nvPr/>
        </p:nvSpPr>
        <p:spPr bwMode="white">
          <a:xfrm>
            <a:off x="4774112" y="1226819"/>
            <a:ext cx="2293755" cy="559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41D2A2FB-D8C2-9666-50C1-73B7E191A695}"/>
              </a:ext>
            </a:extLst>
          </p:cNvPr>
          <p:cNvSpPr/>
          <p:nvPr/>
        </p:nvSpPr>
        <p:spPr bwMode="white">
          <a:xfrm>
            <a:off x="2958391" y="1992347"/>
            <a:ext cx="3569658" cy="572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41D2A2FB-D8C2-9666-50C1-73B7E191A695}"/>
              </a:ext>
            </a:extLst>
          </p:cNvPr>
          <p:cNvSpPr/>
          <p:nvPr/>
        </p:nvSpPr>
        <p:spPr bwMode="white">
          <a:xfrm>
            <a:off x="6543257" y="2049642"/>
            <a:ext cx="416839" cy="559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41D2A2FB-D8C2-9666-50C1-73B7E191A695}"/>
              </a:ext>
            </a:extLst>
          </p:cNvPr>
          <p:cNvSpPr/>
          <p:nvPr/>
        </p:nvSpPr>
        <p:spPr bwMode="white">
          <a:xfrm>
            <a:off x="4794150" y="2935860"/>
            <a:ext cx="2273717" cy="559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7179" y="1124744"/>
            <a:ext cx="2796914" cy="3390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856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5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554551-A010-8561-0460-A0272CFAD6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451F81-F9F2-3C52-68E2-3B10A490312F}"/>
              </a:ext>
            </a:extLst>
          </p:cNvPr>
          <p:cNvSpPr/>
          <p:nvPr/>
        </p:nvSpPr>
        <p:spPr bwMode="white">
          <a:xfrm>
            <a:off x="8481904" y="2154902"/>
            <a:ext cx="733333" cy="419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ACBF85-D997-E8F6-29DF-B3FE26E272DC}"/>
              </a:ext>
            </a:extLst>
          </p:cNvPr>
          <p:cNvSpPr/>
          <p:nvPr/>
        </p:nvSpPr>
        <p:spPr bwMode="white">
          <a:xfrm>
            <a:off x="8624761" y="3042079"/>
            <a:ext cx="1047619" cy="486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F8297B-E554-9E47-E261-8BF7E1C0962A}"/>
              </a:ext>
            </a:extLst>
          </p:cNvPr>
          <p:cNvSpPr/>
          <p:nvPr/>
        </p:nvSpPr>
        <p:spPr bwMode="white">
          <a:xfrm>
            <a:off x="8520000" y="3948335"/>
            <a:ext cx="1561904" cy="486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066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2CE20D-2327-CE74-2BE6-0089532900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8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3A2AD7-44D7-F0B7-F8A1-6B7B3DC7AFE6}"/>
              </a:ext>
            </a:extLst>
          </p:cNvPr>
          <p:cNvSpPr/>
          <p:nvPr/>
        </p:nvSpPr>
        <p:spPr bwMode="white">
          <a:xfrm>
            <a:off x="10120000" y="3268084"/>
            <a:ext cx="323809" cy="362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D3D0750-FA44-4539-EDD0-A539A34CAE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112"/>
          <a:stretch/>
        </p:blipFill>
        <p:spPr>
          <a:xfrm>
            <a:off x="9048328" y="3789040"/>
            <a:ext cx="3026926" cy="2592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82227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9E749A-320A-D757-1A12-9CAC1579A5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5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98AE64-17D4-AE24-B59F-767B22D9B788}"/>
              </a:ext>
            </a:extLst>
          </p:cNvPr>
          <p:cNvSpPr/>
          <p:nvPr/>
        </p:nvSpPr>
        <p:spPr bwMode="white">
          <a:xfrm>
            <a:off x="9434285" y="3967032"/>
            <a:ext cx="1590476" cy="486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278407-4B82-5B00-AE9C-E607797BA18A}"/>
              </a:ext>
            </a:extLst>
          </p:cNvPr>
          <p:cNvSpPr/>
          <p:nvPr/>
        </p:nvSpPr>
        <p:spPr bwMode="white">
          <a:xfrm>
            <a:off x="1281904" y="4873172"/>
            <a:ext cx="1009523" cy="45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077EFF5-3448-DA5B-3F1F-91D1C714B18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3861048"/>
            <a:ext cx="3943782" cy="307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2074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A131FC-A339-7932-9201-98A1C29014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7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BB8C31-476E-CB07-D857-89468EF476F8}"/>
              </a:ext>
            </a:extLst>
          </p:cNvPr>
          <p:cNvSpPr/>
          <p:nvPr/>
        </p:nvSpPr>
        <p:spPr bwMode="white">
          <a:xfrm>
            <a:off x="10100952" y="2248249"/>
            <a:ext cx="352380" cy="371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15F7CFD-C705-33BC-7452-4307EE45235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789040"/>
            <a:ext cx="10800000" cy="2639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20480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074ED2-6290-66B8-2ACF-CFE46A302A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3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A923CE-46F1-1D9B-0384-ADD4FA85AC65}"/>
              </a:ext>
            </a:extLst>
          </p:cNvPr>
          <p:cNvSpPr/>
          <p:nvPr/>
        </p:nvSpPr>
        <p:spPr bwMode="white">
          <a:xfrm>
            <a:off x="10148571" y="2202999"/>
            <a:ext cx="352380" cy="381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0215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513FBC-FD0F-6812-A2A9-662E44AD9F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4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0FF2EC-B58A-1248-0A2D-313A7DD42AFF}"/>
              </a:ext>
            </a:extLst>
          </p:cNvPr>
          <p:cNvSpPr/>
          <p:nvPr/>
        </p:nvSpPr>
        <p:spPr bwMode="white">
          <a:xfrm>
            <a:off x="10148571" y="3144406"/>
            <a:ext cx="361905" cy="37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567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54E2E7-9A41-1123-5108-912851E2E9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9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3717032"/>
            <a:ext cx="1801024" cy="293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229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2023-12-09T11:46:59Z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