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524" y="3129000"/>
            <a:ext cx="4780952" cy="6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5A20A-4F7F-6CAA-3209-5B152513F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7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15EB0-ACE0-D53B-7CD4-49F8AC9FD993}"/>
              </a:ext>
            </a:extLst>
          </p:cNvPr>
          <p:cNvSpPr/>
          <p:nvPr/>
        </p:nvSpPr>
        <p:spPr bwMode="white">
          <a:xfrm>
            <a:off x="8062056" y="5602153"/>
            <a:ext cx="258263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00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0E94D1-1000-3765-6687-C1238F2566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D530BD-5722-247D-2E90-8669C6344EAD}"/>
              </a:ext>
            </a:extLst>
          </p:cNvPr>
          <p:cNvSpPr/>
          <p:nvPr/>
        </p:nvSpPr>
        <p:spPr bwMode="white">
          <a:xfrm>
            <a:off x="4386666" y="5854898"/>
            <a:ext cx="1047619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41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C9041-59BF-E111-EF7C-E4EFFC813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82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9E398-6841-F5B1-DC2A-AA78E28C126B}"/>
              </a:ext>
            </a:extLst>
          </p:cNvPr>
          <p:cNvSpPr/>
          <p:nvPr/>
        </p:nvSpPr>
        <p:spPr bwMode="white">
          <a:xfrm>
            <a:off x="8318055" y="3396860"/>
            <a:ext cx="259893" cy="2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01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192AC-3DB6-F220-C99A-60422B081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60648"/>
            <a:ext cx="7830210" cy="6185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624107-AF04-98EB-03AA-EC1F6410FE94}"/>
              </a:ext>
            </a:extLst>
          </p:cNvPr>
          <p:cNvSpPr/>
          <p:nvPr/>
        </p:nvSpPr>
        <p:spPr bwMode="white">
          <a:xfrm>
            <a:off x="9624392" y="5301208"/>
            <a:ext cx="441763" cy="42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86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F97938-70AD-66DE-1604-302123D64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670E2-FCD3-BA40-A9F8-85DCECCCFD47}"/>
              </a:ext>
            </a:extLst>
          </p:cNvPr>
          <p:cNvSpPr/>
          <p:nvPr/>
        </p:nvSpPr>
        <p:spPr bwMode="white">
          <a:xfrm>
            <a:off x="3647728" y="5373216"/>
            <a:ext cx="1380942" cy="46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725ED6-89EF-17E7-5758-EB050D7EF5A2}"/>
              </a:ext>
            </a:extLst>
          </p:cNvPr>
          <p:cNvSpPr/>
          <p:nvPr/>
        </p:nvSpPr>
        <p:spPr bwMode="white">
          <a:xfrm>
            <a:off x="4084940" y="6182322"/>
            <a:ext cx="3357205" cy="38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83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C88AB7-CF9D-FAA4-3800-5F3E876A78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352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6B26E-F2FA-E074-7CBE-76CF49E13D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1105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2600F0-EFEF-4266-0CF4-F19318F47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8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A4993-5F38-CEBD-3826-A274E2AD85C3}"/>
              </a:ext>
            </a:extLst>
          </p:cNvPr>
          <p:cNvSpPr/>
          <p:nvPr/>
        </p:nvSpPr>
        <p:spPr bwMode="white">
          <a:xfrm>
            <a:off x="689458" y="3951310"/>
            <a:ext cx="5444088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1109F7-3773-3C42-FE05-A6A2BEEC2EC7}"/>
              </a:ext>
            </a:extLst>
          </p:cNvPr>
          <p:cNvSpPr/>
          <p:nvPr/>
        </p:nvSpPr>
        <p:spPr bwMode="white">
          <a:xfrm>
            <a:off x="689458" y="4638843"/>
            <a:ext cx="4974494" cy="69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05370D-A11D-AE16-33C7-9BFDE7A7D930}"/>
              </a:ext>
            </a:extLst>
          </p:cNvPr>
          <p:cNvSpPr/>
          <p:nvPr/>
        </p:nvSpPr>
        <p:spPr bwMode="white">
          <a:xfrm>
            <a:off x="689458" y="5647225"/>
            <a:ext cx="7666009" cy="343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880EBF-8895-9CA5-6A9D-5F1755C31CDE}"/>
              </a:ext>
            </a:extLst>
          </p:cNvPr>
          <p:cNvSpPr/>
          <p:nvPr/>
        </p:nvSpPr>
        <p:spPr bwMode="white">
          <a:xfrm>
            <a:off x="689458" y="6304200"/>
            <a:ext cx="7350758" cy="40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34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485AD-86AE-0C79-42FE-6816FFE305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218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6068D-3088-E707-AC76-85573AC564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/>
          <a:stretch/>
        </p:blipFill>
        <p:spPr>
          <a:xfrm>
            <a:off x="1235460" y="1340768"/>
            <a:ext cx="9721080" cy="345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>
            <a:off x="1235460" y="1340768"/>
            <a:ext cx="9613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235460" y="4792394"/>
            <a:ext cx="96130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38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DB102-5B6B-649B-9108-F132FA232F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ED5709-2AFE-61F5-4366-CD126D5245DF}"/>
              </a:ext>
            </a:extLst>
          </p:cNvPr>
          <p:cNvSpPr/>
          <p:nvPr/>
        </p:nvSpPr>
        <p:spPr bwMode="white">
          <a:xfrm>
            <a:off x="10062857" y="3925513"/>
            <a:ext cx="409523" cy="3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52364-4C13-2814-1294-D425645D4E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79"/>
          <a:stretch/>
        </p:blipFill>
        <p:spPr>
          <a:xfrm>
            <a:off x="1761695" y="1124744"/>
            <a:ext cx="8668610" cy="5562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>
            <a:off x="1761695" y="1124744"/>
            <a:ext cx="85827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761695" y="6687240"/>
            <a:ext cx="858277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4585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C18B5-4DC7-FB12-8AC0-800AD5F115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33"/>
          <a:stretch/>
        </p:blipFill>
        <p:spPr>
          <a:xfrm>
            <a:off x="2123260" y="1196752"/>
            <a:ext cx="7945480" cy="531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77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4EE02-916B-11D3-F4DB-8BE247BF33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742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70CD2-C62D-C855-85D4-2FA631693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014F5-D337-5B3B-1D52-941EA79CDEF3}"/>
              </a:ext>
            </a:extLst>
          </p:cNvPr>
          <p:cNvSpPr/>
          <p:nvPr/>
        </p:nvSpPr>
        <p:spPr bwMode="white">
          <a:xfrm>
            <a:off x="681904" y="1277358"/>
            <a:ext cx="8006384" cy="4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11BC3D-7201-E608-BAFA-EA2DD69DBC55}"/>
              </a:ext>
            </a:extLst>
          </p:cNvPr>
          <p:cNvSpPr/>
          <p:nvPr/>
        </p:nvSpPr>
        <p:spPr bwMode="white">
          <a:xfrm>
            <a:off x="681904" y="2078923"/>
            <a:ext cx="8294416" cy="41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5AF0DD-B67B-749F-8030-A2D01E7B735F}"/>
              </a:ext>
            </a:extLst>
          </p:cNvPr>
          <p:cNvSpPr/>
          <p:nvPr/>
        </p:nvSpPr>
        <p:spPr bwMode="white">
          <a:xfrm>
            <a:off x="681904" y="2899573"/>
            <a:ext cx="5647619" cy="41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E31F59-787D-3200-8624-86090EB58846}"/>
              </a:ext>
            </a:extLst>
          </p:cNvPr>
          <p:cNvSpPr/>
          <p:nvPr/>
        </p:nvSpPr>
        <p:spPr bwMode="white">
          <a:xfrm>
            <a:off x="681904" y="3720223"/>
            <a:ext cx="9647619" cy="4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A53F0F-CF51-724A-2185-3DC082231189}"/>
              </a:ext>
            </a:extLst>
          </p:cNvPr>
          <p:cNvSpPr/>
          <p:nvPr/>
        </p:nvSpPr>
        <p:spPr bwMode="white">
          <a:xfrm>
            <a:off x="681904" y="4550415"/>
            <a:ext cx="2009523" cy="4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11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5DF67-3479-BFFB-84D4-AD7D02FB37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07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A8588-11FA-3335-1243-A92E8B3498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14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B5551-1E14-5753-3896-0F9017A72EC8}"/>
              </a:ext>
            </a:extLst>
          </p:cNvPr>
          <p:cNvSpPr/>
          <p:nvPr/>
        </p:nvSpPr>
        <p:spPr bwMode="white">
          <a:xfrm>
            <a:off x="9164382" y="2082672"/>
            <a:ext cx="318169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00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1C764-56F4-EF66-E082-85396BFB6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7E4D9-DB4D-50F9-5D0B-A1221CEE5920}"/>
              </a:ext>
            </a:extLst>
          </p:cNvPr>
          <p:cNvSpPr/>
          <p:nvPr/>
        </p:nvSpPr>
        <p:spPr bwMode="white">
          <a:xfrm>
            <a:off x="8072380" y="2001808"/>
            <a:ext cx="2076190" cy="4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CE514-3912-77C9-73CF-B6841B700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F8097F-0946-C450-2059-BF58BEDA3501}"/>
              </a:ext>
            </a:extLst>
          </p:cNvPr>
          <p:cNvSpPr/>
          <p:nvPr/>
        </p:nvSpPr>
        <p:spPr bwMode="white">
          <a:xfrm>
            <a:off x="10100952" y="5900394"/>
            <a:ext cx="342857" cy="381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350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97DA9-12C8-6F6F-032F-F623DBFFA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543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367145-A313-9189-225A-823968A84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936567-2AC6-3AC0-472D-6DD20D151D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844824"/>
            <a:ext cx="10800000" cy="4435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490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AC84C-B21C-C47C-C5C1-FFA6FFBC7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9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65EE9-65B7-E69F-64B8-9E1E58D5872D}"/>
              </a:ext>
            </a:extLst>
          </p:cNvPr>
          <p:cNvSpPr/>
          <p:nvPr/>
        </p:nvSpPr>
        <p:spPr bwMode="white">
          <a:xfrm>
            <a:off x="681904" y="1191123"/>
            <a:ext cx="4910040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36BDE6-A9E9-7BAC-539B-0D8AA5A8F00E}"/>
              </a:ext>
            </a:extLst>
          </p:cNvPr>
          <p:cNvSpPr/>
          <p:nvPr/>
        </p:nvSpPr>
        <p:spPr bwMode="white">
          <a:xfrm>
            <a:off x="681904" y="2067618"/>
            <a:ext cx="10022608" cy="4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F7CA9A-E2FF-6847-BF73-D56CAC30780A}"/>
              </a:ext>
            </a:extLst>
          </p:cNvPr>
          <p:cNvSpPr/>
          <p:nvPr/>
        </p:nvSpPr>
        <p:spPr bwMode="white">
          <a:xfrm>
            <a:off x="681904" y="2972694"/>
            <a:ext cx="3469880" cy="45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48EC34-1BCB-F5A8-3809-BE08B920597B}"/>
              </a:ext>
            </a:extLst>
          </p:cNvPr>
          <p:cNvSpPr/>
          <p:nvPr/>
        </p:nvSpPr>
        <p:spPr bwMode="white">
          <a:xfrm>
            <a:off x="681905" y="3839661"/>
            <a:ext cx="6638232" cy="4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662140-5256-AC0A-91F3-E7A13D712DEE}"/>
              </a:ext>
            </a:extLst>
          </p:cNvPr>
          <p:cNvSpPr/>
          <p:nvPr/>
        </p:nvSpPr>
        <p:spPr bwMode="white">
          <a:xfrm>
            <a:off x="681904" y="4735210"/>
            <a:ext cx="9879416" cy="4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39911E-F76F-A110-8A1A-4FD64CC646A0}"/>
              </a:ext>
            </a:extLst>
          </p:cNvPr>
          <p:cNvSpPr/>
          <p:nvPr/>
        </p:nvSpPr>
        <p:spPr bwMode="white">
          <a:xfrm>
            <a:off x="681905" y="5630759"/>
            <a:ext cx="733576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CF7CA9A-E2FF-6847-BF73-D56CAC30780A}"/>
              </a:ext>
            </a:extLst>
          </p:cNvPr>
          <p:cNvSpPr/>
          <p:nvPr/>
        </p:nvSpPr>
        <p:spPr bwMode="white">
          <a:xfrm>
            <a:off x="4180736" y="2933372"/>
            <a:ext cx="6514632" cy="495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F7CA9A-E2FF-6847-BF73-D56CAC30780A}"/>
              </a:ext>
            </a:extLst>
          </p:cNvPr>
          <p:cNvSpPr/>
          <p:nvPr/>
        </p:nvSpPr>
        <p:spPr bwMode="white">
          <a:xfrm>
            <a:off x="7385920" y="3812075"/>
            <a:ext cx="3469880" cy="45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E39911E-F76F-A110-8A1A-4FD64CC646A0}"/>
              </a:ext>
            </a:extLst>
          </p:cNvPr>
          <p:cNvSpPr/>
          <p:nvPr/>
        </p:nvSpPr>
        <p:spPr bwMode="white">
          <a:xfrm>
            <a:off x="1453576" y="5539506"/>
            <a:ext cx="3994352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