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50" r:id="rId11"/>
    <p:sldId id="339" r:id="rId12"/>
    <p:sldId id="338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666" y="3148047"/>
            <a:ext cx="5666667" cy="5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92FC9-9583-CF07-DA83-03CEF72855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41312"/>
            <a:ext cx="9553056" cy="447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BFA1A19C-74A3-8D76-49BA-DD37C7AB04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/>
        </p:blipFill>
        <p:spPr>
          <a:xfrm>
            <a:off x="9408368" y="2564904"/>
            <a:ext cx="2583768" cy="2012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4E8271-B96B-565A-726A-C6DBCDBD3676}"/>
              </a:ext>
            </a:extLst>
          </p:cNvPr>
          <p:cNvSpPr/>
          <p:nvPr/>
        </p:nvSpPr>
        <p:spPr bwMode="white">
          <a:xfrm>
            <a:off x="335360" y="1196752"/>
            <a:ext cx="8856984" cy="144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4E8271-B96B-565A-726A-C6DBCDBD3676}"/>
              </a:ext>
            </a:extLst>
          </p:cNvPr>
          <p:cNvSpPr/>
          <p:nvPr/>
        </p:nvSpPr>
        <p:spPr bwMode="white">
          <a:xfrm>
            <a:off x="191344" y="2775281"/>
            <a:ext cx="17281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A4E8271-B96B-565A-726A-C6DBCDBD3676}"/>
              </a:ext>
            </a:extLst>
          </p:cNvPr>
          <p:cNvSpPr/>
          <p:nvPr/>
        </p:nvSpPr>
        <p:spPr bwMode="white">
          <a:xfrm>
            <a:off x="1919536" y="2708920"/>
            <a:ext cx="42484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A4E8271-B96B-565A-726A-C6DBCDBD3676}"/>
              </a:ext>
            </a:extLst>
          </p:cNvPr>
          <p:cNvSpPr/>
          <p:nvPr/>
        </p:nvSpPr>
        <p:spPr bwMode="white">
          <a:xfrm>
            <a:off x="6181024" y="2712352"/>
            <a:ext cx="30113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A4E8271-B96B-565A-726A-C6DBCDBD3676}"/>
              </a:ext>
            </a:extLst>
          </p:cNvPr>
          <p:cNvSpPr/>
          <p:nvPr/>
        </p:nvSpPr>
        <p:spPr bwMode="white">
          <a:xfrm>
            <a:off x="309520" y="3541847"/>
            <a:ext cx="17281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A4E8271-B96B-565A-726A-C6DBCDBD3676}"/>
              </a:ext>
            </a:extLst>
          </p:cNvPr>
          <p:cNvSpPr/>
          <p:nvPr/>
        </p:nvSpPr>
        <p:spPr bwMode="white">
          <a:xfrm>
            <a:off x="2090288" y="3453073"/>
            <a:ext cx="7102056" cy="59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A4E8271-B96B-565A-726A-C6DBCDBD3676}"/>
              </a:ext>
            </a:extLst>
          </p:cNvPr>
          <p:cNvSpPr/>
          <p:nvPr/>
        </p:nvSpPr>
        <p:spPr bwMode="white">
          <a:xfrm>
            <a:off x="309520" y="4277576"/>
            <a:ext cx="8882824" cy="116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76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10C6C3-24F6-4BCF-1A42-9479ACE3BA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5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BA5B42-D760-416C-BEE4-5CBC5C45377F}"/>
              </a:ext>
            </a:extLst>
          </p:cNvPr>
          <p:cNvSpPr/>
          <p:nvPr/>
        </p:nvSpPr>
        <p:spPr bwMode="white">
          <a:xfrm>
            <a:off x="5231904" y="4653137"/>
            <a:ext cx="1992857" cy="47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417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61A25-ED11-457F-26C4-0B4CB2FE80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072" y="1052736"/>
            <a:ext cx="9430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53A85-CBE6-2FA9-DBC3-E96D25746CEC}"/>
              </a:ext>
            </a:extLst>
          </p:cNvPr>
          <p:cNvSpPr/>
          <p:nvPr/>
        </p:nvSpPr>
        <p:spPr bwMode="white">
          <a:xfrm>
            <a:off x="8689623" y="4840019"/>
            <a:ext cx="299396" cy="3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A9C0EA-9B3A-F736-0DDC-CE9130A5E8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9480" y="2274545"/>
            <a:ext cx="2604928" cy="331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4334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48EE0-104F-D57B-B032-E2F54FA5D3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52235"/>
            <a:ext cx="9697072" cy="3795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945ED-53A2-DAC5-2FC0-9AF6D631E62A}"/>
              </a:ext>
            </a:extLst>
          </p:cNvPr>
          <p:cNvSpPr/>
          <p:nvPr/>
        </p:nvSpPr>
        <p:spPr bwMode="white">
          <a:xfrm>
            <a:off x="6888088" y="4221089"/>
            <a:ext cx="1944216" cy="534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B35B072-41D0-D3B1-EA6B-BE493E3596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004" y="1647257"/>
            <a:ext cx="2229596" cy="3316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3514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F94C3-4825-52D2-9963-00F7B1CC9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8976992" cy="3539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13DFEC-E7A6-B0DD-08B7-D48CBB060B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 b="1495"/>
          <a:stretch/>
        </p:blipFill>
        <p:spPr>
          <a:xfrm>
            <a:off x="9192344" y="2203935"/>
            <a:ext cx="2897960" cy="245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940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B23C1-8C63-A3A1-AC1A-070420EA15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D73F32-20CD-5281-C8E6-6A88D5E96E26}"/>
              </a:ext>
            </a:extLst>
          </p:cNvPr>
          <p:cNvSpPr/>
          <p:nvPr/>
        </p:nvSpPr>
        <p:spPr bwMode="white">
          <a:xfrm>
            <a:off x="2135560" y="4509120"/>
            <a:ext cx="2193963" cy="542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113DFEC-E7A6-B0DD-08B7-D48CBB060B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 b="1495"/>
          <a:stretch/>
        </p:blipFill>
        <p:spPr>
          <a:xfrm>
            <a:off x="7176120" y="4293096"/>
            <a:ext cx="2897960" cy="2450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717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79D5B-E11B-D148-61E5-D10C11E76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5A7BCD-B978-923A-28DE-DCEB631B90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1" r="10180" b="54989"/>
          <a:stretch/>
        </p:blipFill>
        <p:spPr>
          <a:xfrm>
            <a:off x="4295800" y="3717032"/>
            <a:ext cx="3600400" cy="259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0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AF261-7C8C-E09F-7C81-5AD0C539A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6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5A7BCD-B978-923A-28DE-DCEB631B90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51" r="10180" b="54989"/>
          <a:stretch/>
        </p:blipFill>
        <p:spPr>
          <a:xfrm>
            <a:off x="4319800" y="2852936"/>
            <a:ext cx="3600400" cy="259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804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A7BCD-B978-923A-28DE-DCEB631B90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2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687326" y="1052736"/>
            <a:ext cx="382449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479376" y="1844824"/>
            <a:ext cx="3824498" cy="4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718614" y="2464372"/>
            <a:ext cx="4369274" cy="53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632462" y="3227238"/>
            <a:ext cx="1304218" cy="51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1969354" y="3282217"/>
            <a:ext cx="3262550" cy="4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662614" y="3971049"/>
            <a:ext cx="3824498" cy="4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718614" y="4714817"/>
            <a:ext cx="7537626" cy="4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714486" y="5480329"/>
            <a:ext cx="5093482" cy="57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5846802" y="5458585"/>
            <a:ext cx="3824498" cy="46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1BBC319-97BA-F14D-7CB1-89CC25542965}"/>
              </a:ext>
            </a:extLst>
          </p:cNvPr>
          <p:cNvSpPr/>
          <p:nvPr/>
        </p:nvSpPr>
        <p:spPr bwMode="white">
          <a:xfrm>
            <a:off x="714926" y="6211163"/>
            <a:ext cx="3824498" cy="40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80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8C63D-A362-A2A2-EC55-947ACBE6A0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8398300" cy="460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288" y="2636912"/>
            <a:ext cx="3394132" cy="275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05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4E77C-0D72-27E1-B866-2DD777946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0BAD45-B805-133F-DE93-7EC83C457898}"/>
              </a:ext>
            </a:extLst>
          </p:cNvPr>
          <p:cNvSpPr/>
          <p:nvPr/>
        </p:nvSpPr>
        <p:spPr bwMode="white">
          <a:xfrm>
            <a:off x="8509540" y="5505626"/>
            <a:ext cx="284693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8020D-387A-A4DC-C9B6-6453E12F5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9276278" cy="507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2695351"/>
            <a:ext cx="3250116" cy="263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4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44C97-194A-2333-23E2-E0A22BEC2B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87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687553" y="1166704"/>
            <a:ext cx="3752263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5A89D89D-4E4C-5206-54E3-2ECB63691B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9048328" y="2276872"/>
            <a:ext cx="2882448" cy="2490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3638" y="2384312"/>
            <a:ext cx="3250116" cy="2637674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4472263" y="1052736"/>
            <a:ext cx="4401375" cy="50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767408" y="1748096"/>
            <a:ext cx="4320480" cy="38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742704" y="2266640"/>
            <a:ext cx="8233616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551385" y="2807712"/>
            <a:ext cx="1512168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2110160" y="2842704"/>
            <a:ext cx="6434112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783511" y="3429000"/>
            <a:ext cx="5240481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783511" y="3970072"/>
            <a:ext cx="8192809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720001" y="4511144"/>
            <a:ext cx="1703592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2456041" y="4528936"/>
            <a:ext cx="6399309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771720" y="5083312"/>
            <a:ext cx="8276608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579909" y="5655480"/>
            <a:ext cx="3752263" cy="390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C4FA3A2E-30FC-7560-58F7-011DDF4AAC20}"/>
              </a:ext>
            </a:extLst>
          </p:cNvPr>
          <p:cNvSpPr/>
          <p:nvPr/>
        </p:nvSpPr>
        <p:spPr bwMode="white">
          <a:xfrm>
            <a:off x="710152" y="6193740"/>
            <a:ext cx="5817896" cy="5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65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025479-A618-F024-2B1E-69980B3A3F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A9F88C-7894-0EDF-8529-DA3B7CF8A268}"/>
              </a:ext>
            </a:extLst>
          </p:cNvPr>
          <p:cNvSpPr/>
          <p:nvPr/>
        </p:nvSpPr>
        <p:spPr bwMode="white">
          <a:xfrm>
            <a:off x="6312024" y="2924944"/>
            <a:ext cx="2512737" cy="48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096134-598D-B8D0-F7CB-D2CA6BA302EF}"/>
              </a:ext>
            </a:extLst>
          </p:cNvPr>
          <p:cNvSpPr/>
          <p:nvPr/>
        </p:nvSpPr>
        <p:spPr bwMode="white">
          <a:xfrm>
            <a:off x="3431704" y="3789040"/>
            <a:ext cx="1021629" cy="48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08EA00-C4B9-5ABB-B0F5-8B7B7181EB19}"/>
              </a:ext>
            </a:extLst>
          </p:cNvPr>
          <p:cNvSpPr/>
          <p:nvPr/>
        </p:nvSpPr>
        <p:spPr bwMode="white">
          <a:xfrm>
            <a:off x="5710476" y="3910142"/>
            <a:ext cx="295238" cy="37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812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1B7CE-AAE2-6380-5F76-2BC430457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1CD560-9658-75DF-86DC-6F39B4D18436}"/>
              </a:ext>
            </a:extLst>
          </p:cNvPr>
          <p:cNvSpPr/>
          <p:nvPr/>
        </p:nvSpPr>
        <p:spPr bwMode="white">
          <a:xfrm>
            <a:off x="1796190" y="3965452"/>
            <a:ext cx="1228571" cy="4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12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4E3C7-BFF1-C898-578B-62C3B27BAF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6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E3795-257C-4B25-BD93-5B2994C296EE}"/>
              </a:ext>
            </a:extLst>
          </p:cNvPr>
          <p:cNvSpPr/>
          <p:nvPr/>
        </p:nvSpPr>
        <p:spPr bwMode="white">
          <a:xfrm>
            <a:off x="8130539" y="3436251"/>
            <a:ext cx="324825" cy="28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52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A8E9CA-DA06-22B3-4BCC-EE5648B3B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826C51-1AE1-3103-DD11-39277864482D}"/>
              </a:ext>
            </a:extLst>
          </p:cNvPr>
          <p:cNvSpPr/>
          <p:nvPr/>
        </p:nvSpPr>
        <p:spPr bwMode="white">
          <a:xfrm>
            <a:off x="3853333" y="4736787"/>
            <a:ext cx="1228571" cy="390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12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31AA6-089C-DC4E-65B7-5ADD211D73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C409F75-3C6C-CBE3-24CF-082639D091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590064"/>
            <a:ext cx="10800000" cy="171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C4CD2B9-9FA5-7170-DEDC-181C70BBDB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12" r="7925" b="43738"/>
          <a:stretch/>
        </p:blipFill>
        <p:spPr>
          <a:xfrm>
            <a:off x="4103776" y="3449066"/>
            <a:ext cx="4032448" cy="3240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736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CD2B9-9FA5-7170-DEDC-181C70BBDB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83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D18CF7-A924-2134-2DA0-AD7B329BE213}"/>
              </a:ext>
            </a:extLst>
          </p:cNvPr>
          <p:cNvSpPr/>
          <p:nvPr/>
        </p:nvSpPr>
        <p:spPr bwMode="white">
          <a:xfrm>
            <a:off x="479376" y="1052736"/>
            <a:ext cx="5673985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FD18CF7-A924-2134-2DA0-AD7B329BE213}"/>
              </a:ext>
            </a:extLst>
          </p:cNvPr>
          <p:cNvSpPr/>
          <p:nvPr/>
        </p:nvSpPr>
        <p:spPr bwMode="white">
          <a:xfrm>
            <a:off x="695272" y="2636912"/>
            <a:ext cx="5673985" cy="656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2FD18CF7-A924-2134-2DA0-AD7B329BE213}"/>
              </a:ext>
            </a:extLst>
          </p:cNvPr>
          <p:cNvSpPr/>
          <p:nvPr/>
        </p:nvSpPr>
        <p:spPr bwMode="white">
          <a:xfrm>
            <a:off x="422015" y="3573016"/>
            <a:ext cx="2361617" cy="521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FD18CF7-A924-2134-2DA0-AD7B329BE213}"/>
              </a:ext>
            </a:extLst>
          </p:cNvPr>
          <p:cNvSpPr/>
          <p:nvPr/>
        </p:nvSpPr>
        <p:spPr bwMode="white">
          <a:xfrm>
            <a:off x="2808361" y="3623456"/>
            <a:ext cx="3431656" cy="53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FD18CF7-A924-2134-2DA0-AD7B329BE213}"/>
              </a:ext>
            </a:extLst>
          </p:cNvPr>
          <p:cNvSpPr/>
          <p:nvPr/>
        </p:nvSpPr>
        <p:spPr bwMode="white">
          <a:xfrm>
            <a:off x="695272" y="4424272"/>
            <a:ext cx="2016352" cy="53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FD18CF7-A924-2134-2DA0-AD7B329BE213}"/>
              </a:ext>
            </a:extLst>
          </p:cNvPr>
          <p:cNvSpPr/>
          <p:nvPr/>
        </p:nvSpPr>
        <p:spPr bwMode="white">
          <a:xfrm>
            <a:off x="2740192" y="4424272"/>
            <a:ext cx="3431656" cy="53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FD18CF7-A924-2134-2DA0-AD7B329BE213}"/>
              </a:ext>
            </a:extLst>
          </p:cNvPr>
          <p:cNvSpPr/>
          <p:nvPr/>
        </p:nvSpPr>
        <p:spPr bwMode="white">
          <a:xfrm>
            <a:off x="719999" y="5223104"/>
            <a:ext cx="5520017" cy="53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FD18CF7-A924-2134-2DA0-AD7B329BE213}"/>
              </a:ext>
            </a:extLst>
          </p:cNvPr>
          <p:cNvSpPr/>
          <p:nvPr/>
        </p:nvSpPr>
        <p:spPr bwMode="white">
          <a:xfrm>
            <a:off x="731846" y="6057056"/>
            <a:ext cx="6228249" cy="534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58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94C6D-C6D5-643B-B830-2F1CE75493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8299690" cy="4860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A1A19C-74A3-8D76-49BA-DD37C7AB04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/>
        </p:blipFill>
        <p:spPr>
          <a:xfrm>
            <a:off x="8544272" y="2134828"/>
            <a:ext cx="3463096" cy="269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355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2023-12-09T14:04:28Z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