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238" y="2400428"/>
            <a:ext cx="11009524" cy="20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EAFADE-7E26-E420-5442-EFE64B7A7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D3CC3-5171-46AC-71B5-80BB82237BBF}"/>
              </a:ext>
            </a:extLst>
          </p:cNvPr>
          <p:cNvSpPr/>
          <p:nvPr/>
        </p:nvSpPr>
        <p:spPr bwMode="white">
          <a:xfrm>
            <a:off x="686864" y="4149080"/>
            <a:ext cx="8721504" cy="97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066B33-46FC-1B63-E874-0D21AA1287EF}"/>
              </a:ext>
            </a:extLst>
          </p:cNvPr>
          <p:cNvSpPr/>
          <p:nvPr/>
        </p:nvSpPr>
        <p:spPr bwMode="white">
          <a:xfrm>
            <a:off x="686864" y="5480546"/>
            <a:ext cx="1814177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BA6494-78AE-3F18-B0DC-D838E95E0204}"/>
              </a:ext>
            </a:extLst>
          </p:cNvPr>
          <p:cNvSpPr/>
          <p:nvPr/>
        </p:nvSpPr>
        <p:spPr bwMode="white">
          <a:xfrm>
            <a:off x="794555" y="6151856"/>
            <a:ext cx="3636639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87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77321-FE55-847F-EAC4-96F3A7D2F6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C94BE4-41AC-4651-33CB-F525720878C7}"/>
              </a:ext>
            </a:extLst>
          </p:cNvPr>
          <p:cNvSpPr/>
          <p:nvPr/>
        </p:nvSpPr>
        <p:spPr bwMode="white">
          <a:xfrm>
            <a:off x="684521" y="1122878"/>
            <a:ext cx="7787743" cy="505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D76028-40FF-C2C9-2340-D23280FE430F}"/>
              </a:ext>
            </a:extLst>
          </p:cNvPr>
          <p:cNvSpPr/>
          <p:nvPr/>
        </p:nvSpPr>
        <p:spPr bwMode="white">
          <a:xfrm>
            <a:off x="684521" y="1886143"/>
            <a:ext cx="6923647" cy="40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B87CF4-CAF3-C0E0-7FB4-255B5F5432C0}"/>
              </a:ext>
            </a:extLst>
          </p:cNvPr>
          <p:cNvSpPr/>
          <p:nvPr/>
        </p:nvSpPr>
        <p:spPr bwMode="white">
          <a:xfrm>
            <a:off x="433657" y="2542944"/>
            <a:ext cx="936103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96AE1CB-34BF-E881-137B-B18ED511CCFD}"/>
              </a:ext>
            </a:extLst>
          </p:cNvPr>
          <p:cNvSpPr/>
          <p:nvPr/>
        </p:nvSpPr>
        <p:spPr bwMode="white">
          <a:xfrm>
            <a:off x="684521" y="3421553"/>
            <a:ext cx="2997941" cy="37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EEDA61-525E-063A-E578-2D2029AE9CFF}"/>
              </a:ext>
            </a:extLst>
          </p:cNvPr>
          <p:cNvSpPr/>
          <p:nvPr/>
        </p:nvSpPr>
        <p:spPr bwMode="white">
          <a:xfrm>
            <a:off x="551385" y="4158194"/>
            <a:ext cx="2971424" cy="843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1A2EC8-6FA4-1DFA-D81A-09609636D9B0}"/>
              </a:ext>
            </a:extLst>
          </p:cNvPr>
          <p:cNvSpPr/>
          <p:nvPr/>
        </p:nvSpPr>
        <p:spPr bwMode="white">
          <a:xfrm>
            <a:off x="684521" y="5427346"/>
            <a:ext cx="2421414" cy="381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2A1B97A-7521-8B44-BE5C-BA66AB126562}"/>
              </a:ext>
            </a:extLst>
          </p:cNvPr>
          <p:cNvSpPr/>
          <p:nvPr/>
        </p:nvSpPr>
        <p:spPr bwMode="white">
          <a:xfrm>
            <a:off x="684522" y="6101860"/>
            <a:ext cx="7355694" cy="56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5B87CF4-CAF3-C0E0-7FB4-255B5F5432C0}"/>
              </a:ext>
            </a:extLst>
          </p:cNvPr>
          <p:cNvSpPr/>
          <p:nvPr/>
        </p:nvSpPr>
        <p:spPr bwMode="white">
          <a:xfrm>
            <a:off x="7643646" y="1837365"/>
            <a:ext cx="2555477" cy="505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5B87CF4-CAF3-C0E0-7FB4-255B5F5432C0}"/>
              </a:ext>
            </a:extLst>
          </p:cNvPr>
          <p:cNvSpPr/>
          <p:nvPr/>
        </p:nvSpPr>
        <p:spPr bwMode="white">
          <a:xfrm>
            <a:off x="1405239" y="2500848"/>
            <a:ext cx="5122809" cy="64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59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3" grpId="0" animBg="1"/>
      <p:bldP spid="16" grpId="0" animBg="1"/>
      <p:bldP spid="17" grpId="0" animBg="1"/>
      <p:bldP spid="20" grpId="0" animBg="1"/>
      <p:bldP spid="22" grpId="0" animBg="1"/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743BD3-6C9E-6AE0-9FB4-8D6FF6768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43A97-1EE6-EE14-39E8-1DBB6462D7C6}"/>
              </a:ext>
            </a:extLst>
          </p:cNvPr>
          <p:cNvSpPr/>
          <p:nvPr/>
        </p:nvSpPr>
        <p:spPr bwMode="white">
          <a:xfrm>
            <a:off x="407368" y="1052737"/>
            <a:ext cx="7603107" cy="5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D94FB3-B08F-6F61-7B8B-1C54FBD20E7E}"/>
              </a:ext>
            </a:extLst>
          </p:cNvPr>
          <p:cNvSpPr/>
          <p:nvPr/>
        </p:nvSpPr>
        <p:spPr bwMode="white">
          <a:xfrm>
            <a:off x="681904" y="2038860"/>
            <a:ext cx="2580952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BA92CD-6E29-26CD-ECD0-A9413B1A61C2}"/>
              </a:ext>
            </a:extLst>
          </p:cNvPr>
          <p:cNvSpPr/>
          <p:nvPr/>
        </p:nvSpPr>
        <p:spPr bwMode="white">
          <a:xfrm>
            <a:off x="681904" y="2858057"/>
            <a:ext cx="3142857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B418F-9FB9-D624-8646-8F0621B3C471}"/>
              </a:ext>
            </a:extLst>
          </p:cNvPr>
          <p:cNvSpPr/>
          <p:nvPr/>
        </p:nvSpPr>
        <p:spPr bwMode="white">
          <a:xfrm>
            <a:off x="623392" y="3501008"/>
            <a:ext cx="6906130" cy="5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84B0E0-408F-FB9D-E6F9-F842D571C189}"/>
              </a:ext>
            </a:extLst>
          </p:cNvPr>
          <p:cNvSpPr/>
          <p:nvPr/>
        </p:nvSpPr>
        <p:spPr bwMode="white">
          <a:xfrm>
            <a:off x="681904" y="4496450"/>
            <a:ext cx="2580952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B4500A8-08D9-324B-43D4-555E90C78C02}"/>
              </a:ext>
            </a:extLst>
          </p:cNvPr>
          <p:cNvSpPr/>
          <p:nvPr/>
        </p:nvSpPr>
        <p:spPr bwMode="white">
          <a:xfrm>
            <a:off x="681904" y="5315647"/>
            <a:ext cx="3142857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859DC2-6779-BE4F-BC21-E42FA4D1105C}"/>
              </a:ext>
            </a:extLst>
          </p:cNvPr>
          <p:cNvSpPr/>
          <p:nvPr/>
        </p:nvSpPr>
        <p:spPr bwMode="white">
          <a:xfrm>
            <a:off x="681904" y="6134844"/>
            <a:ext cx="7923809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53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18926-F07C-7900-3B28-DC472077AA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D8DB18-50A5-0CC3-3A11-00F30925F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555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ACAA0-7E37-40EB-0903-63546E2BEB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876255-4F18-2925-E5A5-5477015B8A41}"/>
              </a:ext>
            </a:extLst>
          </p:cNvPr>
          <p:cNvSpPr/>
          <p:nvPr/>
        </p:nvSpPr>
        <p:spPr bwMode="white">
          <a:xfrm>
            <a:off x="681904" y="1172171"/>
            <a:ext cx="5630120" cy="52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E99CAF-9D6D-2738-1FFB-819CD1FD9F58}"/>
              </a:ext>
            </a:extLst>
          </p:cNvPr>
          <p:cNvSpPr/>
          <p:nvPr/>
        </p:nvSpPr>
        <p:spPr bwMode="white">
          <a:xfrm>
            <a:off x="6384032" y="1172170"/>
            <a:ext cx="4248472" cy="45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30844B-2082-FADB-9118-6E315B245007}"/>
              </a:ext>
            </a:extLst>
          </p:cNvPr>
          <p:cNvSpPr/>
          <p:nvPr/>
        </p:nvSpPr>
        <p:spPr bwMode="white">
          <a:xfrm>
            <a:off x="739864" y="1988840"/>
            <a:ext cx="8812520" cy="133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8EB4563-307C-3992-63C0-D78A298EA2F3}"/>
              </a:ext>
            </a:extLst>
          </p:cNvPr>
          <p:cNvSpPr/>
          <p:nvPr/>
        </p:nvSpPr>
        <p:spPr bwMode="white">
          <a:xfrm>
            <a:off x="681904" y="3583762"/>
            <a:ext cx="10166624" cy="6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4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18C9C-C975-D7A0-16E9-9F862A047E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C9D617-005A-A424-3AF0-73946B4EEFD1}"/>
              </a:ext>
            </a:extLst>
          </p:cNvPr>
          <p:cNvSpPr/>
          <p:nvPr/>
        </p:nvSpPr>
        <p:spPr bwMode="white">
          <a:xfrm>
            <a:off x="681904" y="1086445"/>
            <a:ext cx="4117952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CEEF26-A37D-5BD9-1494-C69D9D77D62A}"/>
              </a:ext>
            </a:extLst>
          </p:cNvPr>
          <p:cNvSpPr/>
          <p:nvPr/>
        </p:nvSpPr>
        <p:spPr bwMode="white">
          <a:xfrm>
            <a:off x="4799856" y="972000"/>
            <a:ext cx="4942857" cy="53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30FD4B-7EFF-793D-627C-3433592AE2DD}"/>
              </a:ext>
            </a:extLst>
          </p:cNvPr>
          <p:cNvSpPr/>
          <p:nvPr/>
        </p:nvSpPr>
        <p:spPr bwMode="white">
          <a:xfrm>
            <a:off x="681904" y="1897105"/>
            <a:ext cx="5270080" cy="4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8A725F9-FFE5-370D-8426-C3B26604EECD}"/>
              </a:ext>
            </a:extLst>
          </p:cNvPr>
          <p:cNvSpPr/>
          <p:nvPr/>
        </p:nvSpPr>
        <p:spPr bwMode="white">
          <a:xfrm>
            <a:off x="6023992" y="1877929"/>
            <a:ext cx="4824536" cy="429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855939-8F48-5C4C-AF7F-1F7D0F6D48E0}"/>
              </a:ext>
            </a:extLst>
          </p:cNvPr>
          <p:cNvSpPr/>
          <p:nvPr/>
        </p:nvSpPr>
        <p:spPr bwMode="white">
          <a:xfrm>
            <a:off x="681904" y="2669411"/>
            <a:ext cx="685714" cy="41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00CF22-5586-6F56-A24E-6737E0702998}"/>
              </a:ext>
            </a:extLst>
          </p:cNvPr>
          <p:cNvSpPr/>
          <p:nvPr/>
        </p:nvSpPr>
        <p:spPr bwMode="white">
          <a:xfrm>
            <a:off x="681904" y="3508886"/>
            <a:ext cx="5723809" cy="120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BA6DA09-8D03-23D6-C1CE-F53B4A492DCA}"/>
              </a:ext>
            </a:extLst>
          </p:cNvPr>
          <p:cNvSpPr/>
          <p:nvPr/>
        </p:nvSpPr>
        <p:spPr bwMode="white">
          <a:xfrm>
            <a:off x="681904" y="5013176"/>
            <a:ext cx="418996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66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1" grpId="0" animBg="1"/>
      <p:bldP spid="14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5480B-E967-FE76-7D95-02D6FFFCF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9C110E-1841-C206-9536-4DD530CB132C}"/>
              </a:ext>
            </a:extLst>
          </p:cNvPr>
          <p:cNvSpPr/>
          <p:nvPr/>
        </p:nvSpPr>
        <p:spPr bwMode="white">
          <a:xfrm>
            <a:off x="551385" y="1124744"/>
            <a:ext cx="2501948" cy="4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1FB377-FB2C-823E-54AC-6EC32F141699}"/>
              </a:ext>
            </a:extLst>
          </p:cNvPr>
          <p:cNvSpPr/>
          <p:nvPr/>
        </p:nvSpPr>
        <p:spPr bwMode="white">
          <a:xfrm>
            <a:off x="681904" y="1953226"/>
            <a:ext cx="5774136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B2B92D-74CD-0973-0D86-296AE5B8A97B}"/>
              </a:ext>
            </a:extLst>
          </p:cNvPr>
          <p:cNvSpPr/>
          <p:nvPr/>
        </p:nvSpPr>
        <p:spPr bwMode="white">
          <a:xfrm>
            <a:off x="681904" y="2743923"/>
            <a:ext cx="4228571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67A8995-9299-AADC-03FC-70376BCAE879}"/>
              </a:ext>
            </a:extLst>
          </p:cNvPr>
          <p:cNvSpPr/>
          <p:nvPr/>
        </p:nvSpPr>
        <p:spPr bwMode="white">
          <a:xfrm>
            <a:off x="551386" y="3429000"/>
            <a:ext cx="4682900" cy="53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744C9E-7F8F-CE07-A8D9-CE73564FE708}"/>
              </a:ext>
            </a:extLst>
          </p:cNvPr>
          <p:cNvSpPr/>
          <p:nvPr/>
        </p:nvSpPr>
        <p:spPr bwMode="white">
          <a:xfrm>
            <a:off x="5262857" y="3544146"/>
            <a:ext cx="3295238" cy="52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B17EE55-E72D-CFBD-40E0-CE84C562FA5E}"/>
              </a:ext>
            </a:extLst>
          </p:cNvPr>
          <p:cNvSpPr/>
          <p:nvPr/>
        </p:nvSpPr>
        <p:spPr bwMode="white">
          <a:xfrm>
            <a:off x="681904" y="4353897"/>
            <a:ext cx="4552380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876B5C-CEDB-5438-7ECE-E1D3A2EF4F59}"/>
              </a:ext>
            </a:extLst>
          </p:cNvPr>
          <p:cNvSpPr/>
          <p:nvPr/>
        </p:nvSpPr>
        <p:spPr bwMode="white">
          <a:xfrm>
            <a:off x="5262856" y="4353896"/>
            <a:ext cx="3713463" cy="51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35E4CC5-CD5E-F3F6-07CD-ACD842A4AC67}"/>
              </a:ext>
            </a:extLst>
          </p:cNvPr>
          <p:cNvSpPr/>
          <p:nvPr/>
        </p:nvSpPr>
        <p:spPr bwMode="white">
          <a:xfrm>
            <a:off x="681904" y="5144594"/>
            <a:ext cx="4552380" cy="428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82FD26E-2279-7E63-44C2-EF3EBAA3F169}"/>
              </a:ext>
            </a:extLst>
          </p:cNvPr>
          <p:cNvSpPr/>
          <p:nvPr/>
        </p:nvSpPr>
        <p:spPr bwMode="white">
          <a:xfrm>
            <a:off x="5262856" y="5126689"/>
            <a:ext cx="3569447" cy="600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E821D26-82F2-0EB1-F257-5C79F9C90858}"/>
              </a:ext>
            </a:extLst>
          </p:cNvPr>
          <p:cNvSpPr/>
          <p:nvPr/>
        </p:nvSpPr>
        <p:spPr bwMode="white">
          <a:xfrm>
            <a:off x="681904" y="5954344"/>
            <a:ext cx="4552380" cy="419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6A256BD-DB31-A5AC-E259-01F4A494D671}"/>
              </a:ext>
            </a:extLst>
          </p:cNvPr>
          <p:cNvSpPr/>
          <p:nvPr/>
        </p:nvSpPr>
        <p:spPr bwMode="white">
          <a:xfrm>
            <a:off x="5262857" y="5954344"/>
            <a:ext cx="3713462" cy="51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1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3" grpId="0" animBg="1"/>
      <p:bldP spid="17" grpId="0" animBg="1"/>
      <p:bldP spid="18" grpId="0" animBg="1"/>
      <p:bldP spid="23" grpId="0" animBg="1"/>
      <p:bldP spid="24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66D797-ACBC-CE37-C105-FF34855066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1577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56569-C068-E6CC-B60E-73647D9298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0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57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211817-4F12-20DB-44E6-B7B75F75DA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910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