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55" r:id="rId4"/>
    <p:sldId id="352" r:id="rId5"/>
    <p:sldId id="351" r:id="rId6"/>
    <p:sldId id="350" r:id="rId7"/>
    <p:sldId id="347" r:id="rId8"/>
    <p:sldId id="346" r:id="rId9"/>
    <p:sldId id="343" r:id="rId10"/>
    <p:sldId id="342" r:id="rId11"/>
    <p:sldId id="341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333" y="3029000"/>
            <a:ext cx="9533333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02C439-7517-3936-CAA8-2CD1BA6918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1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8003DE-7F3E-622C-4EE6-A805BDA54742}"/>
              </a:ext>
            </a:extLst>
          </p:cNvPr>
          <p:cNvSpPr/>
          <p:nvPr/>
        </p:nvSpPr>
        <p:spPr bwMode="white">
          <a:xfrm>
            <a:off x="4510476" y="2167898"/>
            <a:ext cx="4537852" cy="54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0778F2-5BB8-441D-4C20-A071C08878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572" y="3212976"/>
            <a:ext cx="3215340" cy="3345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8399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8A71E-D35F-89FE-D02B-247802B6A9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9055C-F6C1-4817-8F6E-1AAEFB286C52}"/>
              </a:ext>
            </a:extLst>
          </p:cNvPr>
          <p:cNvSpPr/>
          <p:nvPr/>
        </p:nvSpPr>
        <p:spPr bwMode="white">
          <a:xfrm>
            <a:off x="6643809" y="2163563"/>
            <a:ext cx="828571" cy="38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DBB4BFA-F434-4B08-A1A2-098913736D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302" y="3140968"/>
            <a:ext cx="2717174" cy="328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623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BC423-9A8C-055E-818E-707768FB6F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4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D592D6-3D41-014B-69FF-6EADA25C1E53}"/>
              </a:ext>
            </a:extLst>
          </p:cNvPr>
          <p:cNvSpPr/>
          <p:nvPr/>
        </p:nvSpPr>
        <p:spPr bwMode="white">
          <a:xfrm>
            <a:off x="3196190" y="3067288"/>
            <a:ext cx="1009523" cy="4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30467F-9D30-8195-7A12-057FB82560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299" y="2924944"/>
            <a:ext cx="3730766" cy="3713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653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1C29D-A65F-B6EA-2BBD-8E9CF55F6C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29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09976D-7F4C-D787-8F07-C7AF79F1811E}"/>
              </a:ext>
            </a:extLst>
          </p:cNvPr>
          <p:cNvSpPr/>
          <p:nvPr/>
        </p:nvSpPr>
        <p:spPr bwMode="white">
          <a:xfrm>
            <a:off x="2334989" y="6014147"/>
            <a:ext cx="1434640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88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64406-CF64-CD05-D466-204A0A80EB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7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9E65E-6BEA-3460-55D1-99A766CE6CFA}"/>
              </a:ext>
            </a:extLst>
          </p:cNvPr>
          <p:cNvSpPr/>
          <p:nvPr/>
        </p:nvSpPr>
        <p:spPr bwMode="white">
          <a:xfrm>
            <a:off x="3314429" y="5625913"/>
            <a:ext cx="709468" cy="333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C676E1-0292-A144-1C64-2C7C6C14F56B}"/>
              </a:ext>
            </a:extLst>
          </p:cNvPr>
          <p:cNvSpPr/>
          <p:nvPr/>
        </p:nvSpPr>
        <p:spPr bwMode="white">
          <a:xfrm>
            <a:off x="5159896" y="5445225"/>
            <a:ext cx="3600400" cy="54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EE22C68-EC81-C244-8554-74D796EEBE67}"/>
              </a:ext>
            </a:extLst>
          </p:cNvPr>
          <p:cNvSpPr/>
          <p:nvPr/>
        </p:nvSpPr>
        <p:spPr bwMode="white">
          <a:xfrm>
            <a:off x="1394690" y="6258956"/>
            <a:ext cx="1182447" cy="382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972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A9B61-B599-0941-A71B-8D8732F3BA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69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FD1B0E-78B6-1C6E-AA96-F627D5271D9B}"/>
              </a:ext>
            </a:extLst>
          </p:cNvPr>
          <p:cNvSpPr/>
          <p:nvPr/>
        </p:nvSpPr>
        <p:spPr bwMode="white">
          <a:xfrm>
            <a:off x="3491130" y="1911628"/>
            <a:ext cx="778664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B4F3C6-7035-C366-540A-29FC6CAC1940}"/>
              </a:ext>
            </a:extLst>
          </p:cNvPr>
          <p:cNvSpPr/>
          <p:nvPr/>
        </p:nvSpPr>
        <p:spPr bwMode="white">
          <a:xfrm>
            <a:off x="2674296" y="2667915"/>
            <a:ext cx="671789" cy="29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33F410-DD00-90BE-FE39-FBE29C92FD52}"/>
              </a:ext>
            </a:extLst>
          </p:cNvPr>
          <p:cNvSpPr/>
          <p:nvPr/>
        </p:nvSpPr>
        <p:spPr bwMode="white">
          <a:xfrm>
            <a:off x="4590422" y="2492896"/>
            <a:ext cx="4097866" cy="54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DD7B35-140F-4C2E-2036-CEE45C95C096}"/>
              </a:ext>
            </a:extLst>
          </p:cNvPr>
          <p:cNvSpPr/>
          <p:nvPr/>
        </p:nvSpPr>
        <p:spPr bwMode="white">
          <a:xfrm>
            <a:off x="689464" y="3317251"/>
            <a:ext cx="1412284" cy="42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3A3E5C3-8A6C-4F5A-1405-DEFF9DE77001}"/>
              </a:ext>
            </a:extLst>
          </p:cNvPr>
          <p:cNvSpPr/>
          <p:nvPr/>
        </p:nvSpPr>
        <p:spPr bwMode="white">
          <a:xfrm>
            <a:off x="2849877" y="4065899"/>
            <a:ext cx="1397016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734BA3-59D3-9EE5-A422-73ADE59FEC4A}"/>
              </a:ext>
            </a:extLst>
          </p:cNvPr>
          <p:cNvSpPr/>
          <p:nvPr/>
        </p:nvSpPr>
        <p:spPr bwMode="white">
          <a:xfrm>
            <a:off x="5447928" y="3933057"/>
            <a:ext cx="3528392" cy="530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87C0274-E9E3-6CBF-7FE8-48BF8374F3F5}"/>
              </a:ext>
            </a:extLst>
          </p:cNvPr>
          <p:cNvSpPr/>
          <p:nvPr/>
        </p:nvSpPr>
        <p:spPr bwMode="white">
          <a:xfrm>
            <a:off x="689464" y="4745793"/>
            <a:ext cx="1862688" cy="42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B8B9E86-F7BD-53DA-A3EA-B28F889AE77C}"/>
              </a:ext>
            </a:extLst>
          </p:cNvPr>
          <p:cNvSpPr/>
          <p:nvPr/>
        </p:nvSpPr>
        <p:spPr bwMode="white">
          <a:xfrm>
            <a:off x="2765903" y="5494440"/>
            <a:ext cx="1397016" cy="366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A6F3B15-6E91-E9CF-6E31-37F631492BD1}"/>
              </a:ext>
            </a:extLst>
          </p:cNvPr>
          <p:cNvSpPr/>
          <p:nvPr/>
        </p:nvSpPr>
        <p:spPr bwMode="white">
          <a:xfrm>
            <a:off x="5015880" y="5353960"/>
            <a:ext cx="2528887" cy="53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9B864406-CF64-CD05-D466-204A0A80EB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99" t="32509" b="22486"/>
          <a:stretch/>
        </p:blipFill>
        <p:spPr>
          <a:xfrm>
            <a:off x="9217238" y="2645043"/>
            <a:ext cx="2808039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1307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 animBg="1"/>
      <p:bldP spid="12" grpId="0" animBg="1"/>
      <p:bldP spid="14" grpId="0" animBg="1"/>
      <p:bldP spid="17" grpId="0" animBg="1"/>
      <p:bldP spid="18" grpId="0" animBg="1"/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6ED13-0FD9-7BF2-4AC3-C3A5B5E5C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92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E4334F-C429-33B2-D0BB-7771DCFEBADD}"/>
              </a:ext>
            </a:extLst>
          </p:cNvPr>
          <p:cNvSpPr/>
          <p:nvPr/>
        </p:nvSpPr>
        <p:spPr bwMode="white">
          <a:xfrm>
            <a:off x="1308161" y="2992348"/>
            <a:ext cx="3254937" cy="3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495DC-B9D6-57FC-4B56-B65E67090A62}"/>
              </a:ext>
            </a:extLst>
          </p:cNvPr>
          <p:cNvSpPr/>
          <p:nvPr/>
        </p:nvSpPr>
        <p:spPr bwMode="white">
          <a:xfrm>
            <a:off x="1321528" y="3500779"/>
            <a:ext cx="886040" cy="3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3A46FE-7EB0-D995-A633-D98BBBA3C93A}"/>
              </a:ext>
            </a:extLst>
          </p:cNvPr>
          <p:cNvSpPr/>
          <p:nvPr/>
        </p:nvSpPr>
        <p:spPr bwMode="white">
          <a:xfrm>
            <a:off x="1361630" y="3969073"/>
            <a:ext cx="3654250" cy="38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C894FC-5A5E-BD6F-6AB3-83A1EF76FE55}"/>
              </a:ext>
            </a:extLst>
          </p:cNvPr>
          <p:cNvSpPr/>
          <p:nvPr/>
        </p:nvSpPr>
        <p:spPr bwMode="white">
          <a:xfrm>
            <a:off x="1321528" y="4444055"/>
            <a:ext cx="2470216" cy="38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799452A-C217-9DFE-F5D8-4DF32AF46C5F}"/>
              </a:ext>
            </a:extLst>
          </p:cNvPr>
          <p:cNvSpPr/>
          <p:nvPr/>
        </p:nvSpPr>
        <p:spPr bwMode="white">
          <a:xfrm>
            <a:off x="1321528" y="4898968"/>
            <a:ext cx="2138768" cy="33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31E877D-1894-0E35-55CE-04E635137960}"/>
              </a:ext>
            </a:extLst>
          </p:cNvPr>
          <p:cNvSpPr/>
          <p:nvPr/>
        </p:nvSpPr>
        <p:spPr bwMode="white">
          <a:xfrm>
            <a:off x="1361630" y="5394020"/>
            <a:ext cx="4086298" cy="33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4DB05F-E181-224E-B44B-7EEC1A0DC6F0}"/>
              </a:ext>
            </a:extLst>
          </p:cNvPr>
          <p:cNvSpPr/>
          <p:nvPr/>
        </p:nvSpPr>
        <p:spPr bwMode="white">
          <a:xfrm>
            <a:off x="1314844" y="5882383"/>
            <a:ext cx="3340996" cy="388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BD1EDA-EED5-30C3-22C4-075B904F962F}"/>
              </a:ext>
            </a:extLst>
          </p:cNvPr>
          <p:cNvSpPr/>
          <p:nvPr/>
        </p:nvSpPr>
        <p:spPr bwMode="white">
          <a:xfrm>
            <a:off x="1127449" y="6323915"/>
            <a:ext cx="2292746" cy="34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37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  <p:bldP spid="13" grpId="0" animBg="1"/>
      <p:bldP spid="16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FBC59-643F-AC17-F5CA-2E96924A19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908720"/>
            <a:ext cx="10081120" cy="3231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4293096"/>
            <a:ext cx="3863832" cy="236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5716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09D83-A403-B875-3D94-68BAFFADD3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F49EC2-E512-2BB2-09D0-141EAE3FCE0D}"/>
              </a:ext>
            </a:extLst>
          </p:cNvPr>
          <p:cNvSpPr/>
          <p:nvPr/>
        </p:nvSpPr>
        <p:spPr bwMode="white">
          <a:xfrm>
            <a:off x="681904" y="1191169"/>
            <a:ext cx="3757912" cy="5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B25FC4-7CCF-7222-B6FD-E2B357FD184D}"/>
              </a:ext>
            </a:extLst>
          </p:cNvPr>
          <p:cNvSpPr/>
          <p:nvPr/>
        </p:nvSpPr>
        <p:spPr bwMode="white">
          <a:xfrm>
            <a:off x="681905" y="1792181"/>
            <a:ext cx="7390476" cy="552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45A51C1-718A-9190-7484-6FF25A8C6B51}"/>
              </a:ext>
            </a:extLst>
          </p:cNvPr>
          <p:cNvSpPr/>
          <p:nvPr/>
        </p:nvSpPr>
        <p:spPr bwMode="white">
          <a:xfrm>
            <a:off x="551384" y="2588610"/>
            <a:ext cx="11521280" cy="984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C32A3E-E61C-EF58-B666-2CE6E47FB9F4}"/>
              </a:ext>
            </a:extLst>
          </p:cNvPr>
          <p:cNvSpPr/>
          <p:nvPr/>
        </p:nvSpPr>
        <p:spPr bwMode="white">
          <a:xfrm>
            <a:off x="853333" y="3849785"/>
            <a:ext cx="2504761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img_16777215">
            <a:extLst>
              <a:ext uri="{FF2B5EF4-FFF2-40B4-BE49-F238E27FC236}">
                <a16:creationId xmlns:a16="http://schemas.microsoft.com/office/drawing/2014/main" id="{560FF994-1069-DD04-451E-9E1A12D1CA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4511824" y="4006152"/>
            <a:ext cx="3863832" cy="2591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0776" y="4157151"/>
            <a:ext cx="3863832" cy="2369226"/>
          </a:xfrm>
          <a:prstGeom prst="rect">
            <a:avLst/>
          </a:prstGeom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0F49EC2-E512-2BB2-09D0-141EAE3FCE0D}"/>
              </a:ext>
            </a:extLst>
          </p:cNvPr>
          <p:cNvSpPr/>
          <p:nvPr/>
        </p:nvSpPr>
        <p:spPr bwMode="white">
          <a:xfrm>
            <a:off x="4511824" y="1191169"/>
            <a:ext cx="6048672" cy="5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20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8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E551F-BEEF-FA6F-BD94-8AB969D94E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8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15C35A-C78D-45B1-2DC8-D3C530E27C21}"/>
              </a:ext>
            </a:extLst>
          </p:cNvPr>
          <p:cNvSpPr/>
          <p:nvPr/>
        </p:nvSpPr>
        <p:spPr bwMode="white">
          <a:xfrm>
            <a:off x="1199456" y="3429001"/>
            <a:ext cx="4032404" cy="48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4AFD9DD-3469-B6DC-6EC3-FBDBF164854E}"/>
              </a:ext>
            </a:extLst>
          </p:cNvPr>
          <p:cNvSpPr/>
          <p:nvPr/>
        </p:nvSpPr>
        <p:spPr bwMode="white">
          <a:xfrm>
            <a:off x="1514110" y="4193108"/>
            <a:ext cx="4797913" cy="518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071C211-49F9-087D-8D3B-25D7D5AC7C05}"/>
              </a:ext>
            </a:extLst>
          </p:cNvPr>
          <p:cNvSpPr/>
          <p:nvPr/>
        </p:nvSpPr>
        <p:spPr bwMode="white">
          <a:xfrm>
            <a:off x="1343472" y="4737160"/>
            <a:ext cx="2736304" cy="63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EEF7409-0B8F-640D-D4DF-A7CFB8D0204D}"/>
              </a:ext>
            </a:extLst>
          </p:cNvPr>
          <p:cNvSpPr/>
          <p:nvPr/>
        </p:nvSpPr>
        <p:spPr bwMode="white">
          <a:xfrm>
            <a:off x="1514111" y="5531640"/>
            <a:ext cx="3141729" cy="492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88964BD-B6E3-4DA0-8B03-DEF0B735814F}"/>
              </a:ext>
            </a:extLst>
          </p:cNvPr>
          <p:cNvSpPr/>
          <p:nvPr/>
        </p:nvSpPr>
        <p:spPr bwMode="white">
          <a:xfrm>
            <a:off x="1514111" y="6170680"/>
            <a:ext cx="2088857" cy="4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52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17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B2FEEF-0B29-127C-7B38-2914A10112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FEC284-50E6-7461-8663-75E6A6FC8B07}"/>
              </a:ext>
            </a:extLst>
          </p:cNvPr>
          <p:cNvSpPr/>
          <p:nvPr/>
        </p:nvSpPr>
        <p:spPr bwMode="white">
          <a:xfrm>
            <a:off x="10243809" y="2152964"/>
            <a:ext cx="371428" cy="409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573D5-E4CE-F6F2-1ADA-D39B3D61FB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0CB14F-51BA-FE60-21D0-5FA45E82C54B}"/>
              </a:ext>
            </a:extLst>
          </p:cNvPr>
          <p:cNvSpPr/>
          <p:nvPr/>
        </p:nvSpPr>
        <p:spPr bwMode="white">
          <a:xfrm>
            <a:off x="479376" y="1105518"/>
            <a:ext cx="2952328" cy="4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BC875E-E5E8-90D8-DA8B-9377AA23647F}"/>
              </a:ext>
            </a:extLst>
          </p:cNvPr>
          <p:cNvSpPr/>
          <p:nvPr/>
        </p:nvSpPr>
        <p:spPr bwMode="white">
          <a:xfrm>
            <a:off x="681904" y="1849406"/>
            <a:ext cx="9014496" cy="41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068B9E-C8FA-D214-4842-726C9CA6B8CD}"/>
              </a:ext>
            </a:extLst>
          </p:cNvPr>
          <p:cNvSpPr/>
          <p:nvPr/>
        </p:nvSpPr>
        <p:spPr bwMode="white">
          <a:xfrm>
            <a:off x="681904" y="2555146"/>
            <a:ext cx="6134176" cy="59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5B9D97-96BB-A94B-2653-0B38D6B6A54F}"/>
              </a:ext>
            </a:extLst>
          </p:cNvPr>
          <p:cNvSpPr/>
          <p:nvPr/>
        </p:nvSpPr>
        <p:spPr bwMode="white">
          <a:xfrm>
            <a:off x="681904" y="3299035"/>
            <a:ext cx="4910040" cy="97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585E796-E782-DA9B-754A-9385CBFF7F6E}"/>
              </a:ext>
            </a:extLst>
          </p:cNvPr>
          <p:cNvSpPr/>
          <p:nvPr/>
        </p:nvSpPr>
        <p:spPr bwMode="white">
          <a:xfrm>
            <a:off x="479376" y="4576998"/>
            <a:ext cx="3384376" cy="50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270700C-E6A0-77BA-651E-2AE0CD0B8D8E}"/>
              </a:ext>
            </a:extLst>
          </p:cNvPr>
          <p:cNvSpPr/>
          <p:nvPr/>
        </p:nvSpPr>
        <p:spPr bwMode="white">
          <a:xfrm>
            <a:off x="681904" y="5320886"/>
            <a:ext cx="3613896" cy="484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7754BAF-91F9-285E-8D42-B8099A46B05C}"/>
              </a:ext>
            </a:extLst>
          </p:cNvPr>
          <p:cNvSpPr/>
          <p:nvPr/>
        </p:nvSpPr>
        <p:spPr bwMode="white">
          <a:xfrm>
            <a:off x="681904" y="6017090"/>
            <a:ext cx="2428571" cy="4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>
            <a:extLst>
              <a:ext uri="{FF2B5EF4-FFF2-40B4-BE49-F238E27FC236}">
                <a16:creationId xmlns:a16="http://schemas.microsoft.com/office/drawing/2014/main" id="{56CE551F-BEEF-FA6F-BD94-8AB969D94E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58" t="38760" r="3966"/>
          <a:stretch/>
        </p:blipFill>
        <p:spPr>
          <a:xfrm>
            <a:off x="7752184" y="2731130"/>
            <a:ext cx="3384376" cy="35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7316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4" grpId="0" animBg="1"/>
      <p:bldP spid="18" grpId="0" animBg="1"/>
      <p:bldP spid="24" grpId="0" animBg="1"/>
      <p:bldP spid="26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E0240D-79A1-6B94-E397-E80AF2A093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8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E5328C-4A71-A36E-388A-5BE91A1177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20" r="12583" b="59989"/>
          <a:stretch/>
        </p:blipFill>
        <p:spPr>
          <a:xfrm>
            <a:off x="4511824" y="3717032"/>
            <a:ext cx="3528392" cy="230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593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E5328C-4A71-A36E-388A-5BE91A1177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5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19B23E-4186-4C15-06D7-FEB955735464}"/>
              </a:ext>
            </a:extLst>
          </p:cNvPr>
          <p:cNvSpPr/>
          <p:nvPr/>
        </p:nvSpPr>
        <p:spPr bwMode="white">
          <a:xfrm>
            <a:off x="623392" y="972001"/>
            <a:ext cx="4824536" cy="690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74EE73-69F8-69A1-E286-078ECC5AE119}"/>
              </a:ext>
            </a:extLst>
          </p:cNvPr>
          <p:cNvSpPr/>
          <p:nvPr/>
        </p:nvSpPr>
        <p:spPr bwMode="white">
          <a:xfrm>
            <a:off x="351435" y="1854313"/>
            <a:ext cx="1822146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1FCF81D-9B15-D4AA-7577-021DB5786CDA}"/>
              </a:ext>
            </a:extLst>
          </p:cNvPr>
          <p:cNvSpPr/>
          <p:nvPr/>
        </p:nvSpPr>
        <p:spPr bwMode="white">
          <a:xfrm>
            <a:off x="794882" y="2524370"/>
            <a:ext cx="3635972" cy="794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3FACA54-412F-29C6-0A83-B59E5345419B}"/>
              </a:ext>
            </a:extLst>
          </p:cNvPr>
          <p:cNvSpPr/>
          <p:nvPr/>
        </p:nvSpPr>
        <p:spPr bwMode="white">
          <a:xfrm>
            <a:off x="623392" y="3589803"/>
            <a:ext cx="3312368" cy="87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292848E-4B20-613A-F519-6C46B56BE241}"/>
              </a:ext>
            </a:extLst>
          </p:cNvPr>
          <p:cNvSpPr/>
          <p:nvPr/>
        </p:nvSpPr>
        <p:spPr bwMode="white">
          <a:xfrm>
            <a:off x="623392" y="4738472"/>
            <a:ext cx="5976663" cy="47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2401C49-3C2A-D47B-0224-6BF484218735}"/>
              </a:ext>
            </a:extLst>
          </p:cNvPr>
          <p:cNvSpPr/>
          <p:nvPr/>
        </p:nvSpPr>
        <p:spPr bwMode="white">
          <a:xfrm>
            <a:off x="720000" y="5429339"/>
            <a:ext cx="4943951" cy="4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4ACFE579-5EF9-9385-DE10-377B29202DB8}"/>
              </a:ext>
            </a:extLst>
          </p:cNvPr>
          <p:cNvSpPr/>
          <p:nvPr/>
        </p:nvSpPr>
        <p:spPr bwMode="white">
          <a:xfrm>
            <a:off x="794882" y="6174312"/>
            <a:ext cx="2005193" cy="399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71FCF81D-9B15-D4AA-7577-021DB5786CDA}"/>
              </a:ext>
            </a:extLst>
          </p:cNvPr>
          <p:cNvSpPr/>
          <p:nvPr/>
        </p:nvSpPr>
        <p:spPr bwMode="white">
          <a:xfrm>
            <a:off x="2175148" y="1775237"/>
            <a:ext cx="3272779" cy="5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3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  <p:bldP spid="21" grpId="0" animBg="1"/>
      <p:bldP spid="25" grpId="0" animBg="1"/>
      <p:bldP spid="32" grpId="0" animBg="1"/>
      <p:bldP spid="37" grpId="0" animBg="1"/>
      <p:bldP spid="40" grpId="0" animBg="1"/>
      <p:bldP spid="4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E511F-66BD-0AFD-5C6E-5709C6DDEB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1579FC-375C-B8C9-F121-50C9B1D94EB6}"/>
              </a:ext>
            </a:extLst>
          </p:cNvPr>
          <p:cNvSpPr/>
          <p:nvPr/>
        </p:nvSpPr>
        <p:spPr bwMode="white">
          <a:xfrm>
            <a:off x="1415480" y="3942200"/>
            <a:ext cx="5904656" cy="455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D2610F-2C93-593F-EA67-F36E1818A636}"/>
              </a:ext>
            </a:extLst>
          </p:cNvPr>
          <p:cNvSpPr/>
          <p:nvPr/>
        </p:nvSpPr>
        <p:spPr bwMode="white">
          <a:xfrm>
            <a:off x="1487488" y="4653136"/>
            <a:ext cx="4896544" cy="1317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83EE2B9-454B-0628-3F56-5C287A50B5D5}"/>
              </a:ext>
            </a:extLst>
          </p:cNvPr>
          <p:cNvSpPr/>
          <p:nvPr/>
        </p:nvSpPr>
        <p:spPr bwMode="white">
          <a:xfrm>
            <a:off x="1487488" y="5970917"/>
            <a:ext cx="5040560" cy="69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515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2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6D5D19-0747-54EC-7645-BA2003FA98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C2CDF0-0EBF-424C-366D-107A003D99D0}"/>
              </a:ext>
            </a:extLst>
          </p:cNvPr>
          <p:cNvSpPr/>
          <p:nvPr/>
        </p:nvSpPr>
        <p:spPr bwMode="white">
          <a:xfrm>
            <a:off x="551384" y="1052736"/>
            <a:ext cx="8473378" cy="99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F93A89-E0D6-408C-E605-B0029A4B4012}"/>
              </a:ext>
            </a:extLst>
          </p:cNvPr>
          <p:cNvSpPr/>
          <p:nvPr/>
        </p:nvSpPr>
        <p:spPr bwMode="white">
          <a:xfrm>
            <a:off x="720000" y="2460042"/>
            <a:ext cx="9624472" cy="96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18B26F7-6E85-C730-6B48-CF7C9582224E}"/>
              </a:ext>
            </a:extLst>
          </p:cNvPr>
          <p:cNvSpPr/>
          <p:nvPr/>
        </p:nvSpPr>
        <p:spPr bwMode="white">
          <a:xfrm>
            <a:off x="551384" y="3744280"/>
            <a:ext cx="3600400" cy="92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9CAF1A83-7616-98DB-B098-8E1C836356C7}"/>
              </a:ext>
            </a:extLst>
          </p:cNvPr>
          <p:cNvSpPr/>
          <p:nvPr/>
        </p:nvSpPr>
        <p:spPr bwMode="white">
          <a:xfrm>
            <a:off x="551384" y="4988303"/>
            <a:ext cx="3528391" cy="60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F31F2A5-C6FF-4C56-B5B1-94C9BFEE61ED}"/>
              </a:ext>
            </a:extLst>
          </p:cNvPr>
          <p:cNvSpPr/>
          <p:nvPr/>
        </p:nvSpPr>
        <p:spPr bwMode="white">
          <a:xfrm>
            <a:off x="681904" y="5874903"/>
            <a:ext cx="6254792" cy="59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F4AE511F-66BD-0AFD-5C6E-5709C6DDEB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9" t="51262" r="4090"/>
          <a:stretch/>
        </p:blipFill>
        <p:spPr>
          <a:xfrm>
            <a:off x="7536160" y="3744280"/>
            <a:ext cx="3384376" cy="2807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2F93A89-E0D6-408C-E605-B0029A4B4012}"/>
              </a:ext>
            </a:extLst>
          </p:cNvPr>
          <p:cNvSpPr/>
          <p:nvPr/>
        </p:nvSpPr>
        <p:spPr bwMode="white">
          <a:xfrm>
            <a:off x="7320136" y="3719152"/>
            <a:ext cx="720080" cy="68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89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21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C7DC4-9018-1CE1-E724-3436905635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55EFD-021A-0CD6-7ADE-5AC7F214095A}"/>
              </a:ext>
            </a:extLst>
          </p:cNvPr>
          <p:cNvSpPr/>
          <p:nvPr/>
        </p:nvSpPr>
        <p:spPr bwMode="white">
          <a:xfrm>
            <a:off x="10224761" y="2280376"/>
            <a:ext cx="438095" cy="39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8981994-A048-C6EC-0174-0BCFAB61C9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16" y="3717032"/>
            <a:ext cx="2565368" cy="3045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7561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BFB17-00FB-077B-46DC-9DB3D282C7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6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CEF4F3-7730-7717-4C58-E98426AC5F65}"/>
              </a:ext>
            </a:extLst>
          </p:cNvPr>
          <p:cNvSpPr/>
          <p:nvPr/>
        </p:nvSpPr>
        <p:spPr bwMode="white">
          <a:xfrm>
            <a:off x="10253333" y="3118911"/>
            <a:ext cx="371428" cy="41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420B0A2-5FCC-58F4-05A5-AAE613015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09"/>
          <a:stretch/>
        </p:blipFill>
        <p:spPr>
          <a:xfrm>
            <a:off x="4464469" y="4293096"/>
            <a:ext cx="331106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2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BF05C-70E0-36B7-2C61-66B2FE609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94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4B1D28-4A08-AE09-0122-81AE8B481CEC}"/>
              </a:ext>
            </a:extLst>
          </p:cNvPr>
          <p:cNvSpPr/>
          <p:nvPr/>
        </p:nvSpPr>
        <p:spPr bwMode="white">
          <a:xfrm>
            <a:off x="7165050" y="5039396"/>
            <a:ext cx="257288" cy="27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399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76946-54EE-0FD5-58ED-3E5D38D70C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4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D8E06-4FF8-BD56-4F42-0FD72895C5B4}"/>
              </a:ext>
            </a:extLst>
          </p:cNvPr>
          <p:cNvSpPr/>
          <p:nvPr/>
        </p:nvSpPr>
        <p:spPr bwMode="white">
          <a:xfrm>
            <a:off x="10272380" y="3272030"/>
            <a:ext cx="352380" cy="40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10D7BB5-91FF-4F79-17BC-D8A57F194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402"/>
          <a:stretch/>
        </p:blipFill>
        <p:spPr>
          <a:xfrm>
            <a:off x="4743186" y="4725144"/>
            <a:ext cx="2705628" cy="1965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6349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E101DE-43FB-DAE7-7C83-03D8EE47A2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F7EC65-3ABB-453F-72A3-548219D4C76A}"/>
              </a:ext>
            </a:extLst>
          </p:cNvPr>
          <p:cNvSpPr/>
          <p:nvPr/>
        </p:nvSpPr>
        <p:spPr bwMode="white">
          <a:xfrm>
            <a:off x="9948571" y="2166101"/>
            <a:ext cx="428571" cy="382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C21718-FECE-B626-12D6-99AC873E2C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806" y="3589316"/>
            <a:ext cx="3086388" cy="3242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0237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FC8FEE-9DA8-956B-242C-D10DD576DE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3739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4A152D-78D1-72A9-BD73-5882296C7790}"/>
              </a:ext>
            </a:extLst>
          </p:cNvPr>
          <p:cNvSpPr/>
          <p:nvPr/>
        </p:nvSpPr>
        <p:spPr bwMode="white">
          <a:xfrm>
            <a:off x="7324571" y="2992595"/>
            <a:ext cx="761904" cy="43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F324373-7405-C6C2-33EA-BF12FDF76CB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7941" y="3573016"/>
            <a:ext cx="2916118" cy="33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849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CFF3C2-97FF-70B2-9ED6-3D3A6F70DB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B90515-0E40-4B3D-7EAC-E2A5001B502A}"/>
              </a:ext>
            </a:extLst>
          </p:cNvPr>
          <p:cNvSpPr/>
          <p:nvPr/>
        </p:nvSpPr>
        <p:spPr bwMode="white">
          <a:xfrm>
            <a:off x="7539047" y="2153091"/>
            <a:ext cx="3380952" cy="51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3ED6BC-CAED-B1DE-AF6F-FFD186366173}"/>
              </a:ext>
            </a:extLst>
          </p:cNvPr>
          <p:cNvSpPr/>
          <p:nvPr/>
        </p:nvSpPr>
        <p:spPr bwMode="white">
          <a:xfrm>
            <a:off x="1127448" y="2996952"/>
            <a:ext cx="6468741" cy="60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4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2023-12-09T02:24:33Z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