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5" r:id="rId8"/>
    <p:sldId id="344" r:id="rId9"/>
    <p:sldId id="343" r:id="rId10"/>
    <p:sldId id="339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952" y="2362333"/>
            <a:ext cx="10038095" cy="2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A2887-C629-E227-4255-52FA37A4BC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583083"/>
            <a:ext cx="8646406" cy="492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99C316-8AAC-7837-E614-AE298546D9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/>
          <a:stretch/>
        </p:blipFill>
        <p:spPr>
          <a:xfrm>
            <a:off x="3339997" y="5518710"/>
            <a:ext cx="7821708" cy="133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865B0D-A8EF-8BA7-5302-207A7CD7D6D1}"/>
              </a:ext>
            </a:extLst>
          </p:cNvPr>
          <p:cNvSpPr/>
          <p:nvPr/>
        </p:nvSpPr>
        <p:spPr bwMode="white">
          <a:xfrm>
            <a:off x="10344472" y="5535830"/>
            <a:ext cx="432048" cy="48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56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F4098-880D-0FD4-A7FB-529B7C0D8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F823E-425E-9846-8260-E664AF898E82}"/>
              </a:ext>
            </a:extLst>
          </p:cNvPr>
          <p:cNvSpPr/>
          <p:nvPr/>
        </p:nvSpPr>
        <p:spPr bwMode="white">
          <a:xfrm>
            <a:off x="1739047" y="3911641"/>
            <a:ext cx="552380" cy="37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53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F03655-2FC2-4A6C-18C8-ED4C356AC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567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2C275-C72F-96F0-3C21-913D869090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8AB54A-F122-AA28-B554-9FDD92FAFA19}"/>
              </a:ext>
            </a:extLst>
          </p:cNvPr>
          <p:cNvSpPr/>
          <p:nvPr/>
        </p:nvSpPr>
        <p:spPr bwMode="white">
          <a:xfrm>
            <a:off x="681904" y="1115191"/>
            <a:ext cx="4117952" cy="45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466AE5-8145-1FB6-E3D9-E1050C9D0EC9}"/>
              </a:ext>
            </a:extLst>
          </p:cNvPr>
          <p:cNvSpPr/>
          <p:nvPr/>
        </p:nvSpPr>
        <p:spPr bwMode="white">
          <a:xfrm>
            <a:off x="681904" y="2002979"/>
            <a:ext cx="7862368" cy="121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6033034-5579-29C0-6A15-B3A5F01C4A5E}"/>
              </a:ext>
            </a:extLst>
          </p:cNvPr>
          <p:cNvSpPr/>
          <p:nvPr/>
        </p:nvSpPr>
        <p:spPr bwMode="white">
          <a:xfrm>
            <a:off x="681904" y="3644908"/>
            <a:ext cx="7934376" cy="43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8AB54A-F122-AA28-B554-9FDD92FAFA19}"/>
              </a:ext>
            </a:extLst>
          </p:cNvPr>
          <p:cNvSpPr/>
          <p:nvPr/>
        </p:nvSpPr>
        <p:spPr bwMode="white">
          <a:xfrm>
            <a:off x="4799856" y="1115191"/>
            <a:ext cx="3901928" cy="45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31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43C03-DDB7-4D00-A03D-47FAC4B09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174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8C446-261F-B413-A274-6B58056CC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4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B19E75-2F9F-9AD8-53C1-418DF72DEF26}"/>
              </a:ext>
            </a:extLst>
          </p:cNvPr>
          <p:cNvSpPr/>
          <p:nvPr/>
        </p:nvSpPr>
        <p:spPr bwMode="white">
          <a:xfrm>
            <a:off x="687496" y="1183525"/>
            <a:ext cx="7568744" cy="390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E22A8B-A82D-7D5A-A83C-BDFCA306F20B}"/>
              </a:ext>
            </a:extLst>
          </p:cNvPr>
          <p:cNvSpPr/>
          <p:nvPr/>
        </p:nvSpPr>
        <p:spPr bwMode="white">
          <a:xfrm>
            <a:off x="687496" y="1915727"/>
            <a:ext cx="4832440" cy="41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A07788-AEBE-AA02-F10D-BEDFE365D416}"/>
              </a:ext>
            </a:extLst>
          </p:cNvPr>
          <p:cNvSpPr/>
          <p:nvPr/>
        </p:nvSpPr>
        <p:spPr bwMode="white">
          <a:xfrm>
            <a:off x="687496" y="2696745"/>
            <a:ext cx="6232503" cy="10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D9D1237-5302-A73B-FD49-6CEE6DEE9619}"/>
              </a:ext>
            </a:extLst>
          </p:cNvPr>
          <p:cNvSpPr/>
          <p:nvPr/>
        </p:nvSpPr>
        <p:spPr bwMode="white">
          <a:xfrm>
            <a:off x="687496" y="4112338"/>
            <a:ext cx="2185845" cy="10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46D092-3525-4C3E-6DD8-D4D97C94A15A}"/>
              </a:ext>
            </a:extLst>
          </p:cNvPr>
          <p:cNvSpPr/>
          <p:nvPr/>
        </p:nvSpPr>
        <p:spPr bwMode="white">
          <a:xfrm>
            <a:off x="687496" y="5487254"/>
            <a:ext cx="7208704" cy="39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42F6FA6-8ED0-98CE-4EA2-C8C6212A8573}"/>
              </a:ext>
            </a:extLst>
          </p:cNvPr>
          <p:cNvSpPr/>
          <p:nvPr/>
        </p:nvSpPr>
        <p:spPr bwMode="white">
          <a:xfrm>
            <a:off x="687496" y="6219457"/>
            <a:ext cx="4209174" cy="36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7E22A8B-A82D-7D5A-A83C-BDFCA306F20B}"/>
              </a:ext>
            </a:extLst>
          </p:cNvPr>
          <p:cNvSpPr/>
          <p:nvPr/>
        </p:nvSpPr>
        <p:spPr bwMode="white">
          <a:xfrm>
            <a:off x="8288744" y="1218370"/>
            <a:ext cx="1678438" cy="3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42F6FA6-8ED0-98CE-4EA2-C8C6212A8573}"/>
              </a:ext>
            </a:extLst>
          </p:cNvPr>
          <p:cNvSpPr/>
          <p:nvPr/>
        </p:nvSpPr>
        <p:spPr bwMode="white">
          <a:xfrm>
            <a:off x="7928704" y="5487254"/>
            <a:ext cx="1512374" cy="36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01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  <p:bldP spid="15" grpId="0" animBg="1"/>
      <p:bldP spid="19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B1C3A-A03D-45E3-5396-C6FDE568D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80558"/>
            <a:ext cx="9029732" cy="513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975A4F-48E1-0AF8-3389-0BFD7A1C90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93"/>
          <a:stretch/>
        </p:blipFill>
        <p:spPr>
          <a:xfrm>
            <a:off x="1919536" y="6185016"/>
            <a:ext cx="5728274" cy="67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194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080A5-543D-9C42-334F-0228C86E79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9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165326-81B1-119E-8046-5865B9E6E5DE}"/>
              </a:ext>
            </a:extLst>
          </p:cNvPr>
          <p:cNvSpPr/>
          <p:nvPr/>
        </p:nvSpPr>
        <p:spPr bwMode="white">
          <a:xfrm>
            <a:off x="682434" y="1150531"/>
            <a:ext cx="6493686" cy="62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4F3C68-EDAC-E455-F202-7EFA39BA66A5}"/>
              </a:ext>
            </a:extLst>
          </p:cNvPr>
          <p:cNvSpPr/>
          <p:nvPr/>
        </p:nvSpPr>
        <p:spPr bwMode="white">
          <a:xfrm>
            <a:off x="682434" y="1958623"/>
            <a:ext cx="4892915" cy="41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7DA0AD-F84E-325B-A673-895899E6E4C8}"/>
              </a:ext>
            </a:extLst>
          </p:cNvPr>
          <p:cNvSpPr/>
          <p:nvPr/>
        </p:nvSpPr>
        <p:spPr bwMode="white">
          <a:xfrm>
            <a:off x="682434" y="2813696"/>
            <a:ext cx="8221878" cy="120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CED6C9-B739-E8D3-3CC6-2FDD83B2A4D7}"/>
              </a:ext>
            </a:extLst>
          </p:cNvPr>
          <p:cNvSpPr/>
          <p:nvPr/>
        </p:nvSpPr>
        <p:spPr bwMode="white">
          <a:xfrm>
            <a:off x="682434" y="4382897"/>
            <a:ext cx="3221247" cy="40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BC772D-BB09-CF09-DFF6-2B3591A3AD9F}"/>
              </a:ext>
            </a:extLst>
          </p:cNvPr>
          <p:cNvSpPr/>
          <p:nvPr/>
        </p:nvSpPr>
        <p:spPr bwMode="white">
          <a:xfrm>
            <a:off x="682434" y="5200384"/>
            <a:ext cx="6061638" cy="488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D201696-D14A-C2D6-9829-F469E521696A}"/>
              </a:ext>
            </a:extLst>
          </p:cNvPr>
          <p:cNvSpPr/>
          <p:nvPr/>
        </p:nvSpPr>
        <p:spPr bwMode="white">
          <a:xfrm>
            <a:off x="682434" y="5999079"/>
            <a:ext cx="5343702" cy="42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34F3C68-EDAC-E455-F202-7EFA39BA66A5}"/>
              </a:ext>
            </a:extLst>
          </p:cNvPr>
          <p:cNvSpPr/>
          <p:nvPr/>
        </p:nvSpPr>
        <p:spPr bwMode="white">
          <a:xfrm>
            <a:off x="7213686" y="1150530"/>
            <a:ext cx="4711333" cy="47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201696-D14A-C2D6-9829-F469E521696A}"/>
              </a:ext>
            </a:extLst>
          </p:cNvPr>
          <p:cNvSpPr/>
          <p:nvPr/>
        </p:nvSpPr>
        <p:spPr bwMode="white">
          <a:xfrm>
            <a:off x="6744072" y="5162799"/>
            <a:ext cx="3975550" cy="42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93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E8552-8314-E620-0C2C-A02490066D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344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DB677D-82BA-0C65-D48A-E1C725FCF3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1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2672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40BAB-1054-23C7-6DEF-78DDF5A319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8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5EB64-EDE7-646E-6EBF-57F035A793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DE2FEA-6A14-7D41-B655-3102684E1E6F}"/>
              </a:ext>
            </a:extLst>
          </p:cNvPr>
          <p:cNvSpPr/>
          <p:nvPr/>
        </p:nvSpPr>
        <p:spPr bwMode="white">
          <a:xfrm>
            <a:off x="681904" y="1191393"/>
            <a:ext cx="6998272" cy="52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06CADF-0F08-5539-F288-2E34343CA2CC}"/>
              </a:ext>
            </a:extLst>
          </p:cNvPr>
          <p:cNvSpPr/>
          <p:nvPr/>
        </p:nvSpPr>
        <p:spPr bwMode="white">
          <a:xfrm>
            <a:off x="7752184" y="1258166"/>
            <a:ext cx="2586863" cy="4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84CAE1-734B-0DC5-7D37-D7C3139080DB}"/>
              </a:ext>
            </a:extLst>
          </p:cNvPr>
          <p:cNvSpPr/>
          <p:nvPr/>
        </p:nvSpPr>
        <p:spPr bwMode="white">
          <a:xfrm>
            <a:off x="681904" y="1983120"/>
            <a:ext cx="2495238" cy="45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7135A3-89D7-3E34-9385-C3BB1285FA51}"/>
              </a:ext>
            </a:extLst>
          </p:cNvPr>
          <p:cNvSpPr/>
          <p:nvPr/>
        </p:nvSpPr>
        <p:spPr bwMode="white">
          <a:xfrm>
            <a:off x="681904" y="2698535"/>
            <a:ext cx="8222408" cy="515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652A58-00A2-F57F-7C4A-C27BA40811D6}"/>
              </a:ext>
            </a:extLst>
          </p:cNvPr>
          <p:cNvSpPr/>
          <p:nvPr/>
        </p:nvSpPr>
        <p:spPr bwMode="white">
          <a:xfrm>
            <a:off x="815238" y="3480722"/>
            <a:ext cx="7368994" cy="113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807618E-20B9-3FE9-7640-42F010DFDEAC}"/>
              </a:ext>
            </a:extLst>
          </p:cNvPr>
          <p:cNvSpPr/>
          <p:nvPr/>
        </p:nvSpPr>
        <p:spPr bwMode="white">
          <a:xfrm>
            <a:off x="681904" y="4882936"/>
            <a:ext cx="3209523" cy="419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A06CADF-0F08-5539-F288-2E34343CA2CC}"/>
              </a:ext>
            </a:extLst>
          </p:cNvPr>
          <p:cNvSpPr/>
          <p:nvPr/>
        </p:nvSpPr>
        <p:spPr bwMode="white">
          <a:xfrm>
            <a:off x="8971234" y="2717991"/>
            <a:ext cx="1367814" cy="4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13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C766B-AAC5-E754-745E-EB5F5F653D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32BAC-535C-C20A-5B6F-0A500B0E491A}"/>
              </a:ext>
            </a:extLst>
          </p:cNvPr>
          <p:cNvSpPr/>
          <p:nvPr/>
        </p:nvSpPr>
        <p:spPr bwMode="white">
          <a:xfrm>
            <a:off x="681904" y="1153085"/>
            <a:ext cx="5702127" cy="5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E6A427-A441-68DA-697E-F5A25B31EA49}"/>
              </a:ext>
            </a:extLst>
          </p:cNvPr>
          <p:cNvSpPr/>
          <p:nvPr/>
        </p:nvSpPr>
        <p:spPr bwMode="white">
          <a:xfrm>
            <a:off x="815238" y="1944142"/>
            <a:ext cx="6936946" cy="112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9ACAAE-BCD9-3604-611F-A87CFA23A03A}"/>
              </a:ext>
            </a:extLst>
          </p:cNvPr>
          <p:cNvSpPr/>
          <p:nvPr/>
        </p:nvSpPr>
        <p:spPr bwMode="white">
          <a:xfrm>
            <a:off x="681904" y="3212977"/>
            <a:ext cx="59901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74A0A3-1C4D-5FFC-ACE2-53B69AC44F1F}"/>
              </a:ext>
            </a:extLst>
          </p:cNvPr>
          <p:cNvSpPr/>
          <p:nvPr/>
        </p:nvSpPr>
        <p:spPr bwMode="white">
          <a:xfrm>
            <a:off x="681904" y="4059980"/>
            <a:ext cx="1571428" cy="42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3B32BAC-535C-C20A-5B6F-0A500B0E491A}"/>
              </a:ext>
            </a:extLst>
          </p:cNvPr>
          <p:cNvSpPr/>
          <p:nvPr/>
        </p:nvSpPr>
        <p:spPr bwMode="white">
          <a:xfrm>
            <a:off x="6422127" y="1114962"/>
            <a:ext cx="551464" cy="5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B32BAC-535C-C20A-5B6F-0A500B0E491A}"/>
              </a:ext>
            </a:extLst>
          </p:cNvPr>
          <p:cNvSpPr/>
          <p:nvPr/>
        </p:nvSpPr>
        <p:spPr bwMode="white">
          <a:xfrm>
            <a:off x="6710160" y="3330874"/>
            <a:ext cx="3893087" cy="505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20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035D8-3590-4C90-E02F-99AECC2DB9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825E7F-6FC4-1486-1B89-928457708C17}"/>
              </a:ext>
            </a:extLst>
          </p:cNvPr>
          <p:cNvSpPr/>
          <p:nvPr/>
        </p:nvSpPr>
        <p:spPr bwMode="white">
          <a:xfrm>
            <a:off x="681904" y="1200734"/>
            <a:ext cx="5485714" cy="35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E1F486-5C62-4EF4-A4E1-AE425B1C9FF5}"/>
              </a:ext>
            </a:extLst>
          </p:cNvPr>
          <p:cNvSpPr/>
          <p:nvPr/>
        </p:nvSpPr>
        <p:spPr bwMode="white">
          <a:xfrm>
            <a:off x="681904" y="1925060"/>
            <a:ext cx="4742857" cy="352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29D760-B975-0C63-60C2-BC4A5B6D5BD9}"/>
              </a:ext>
            </a:extLst>
          </p:cNvPr>
          <p:cNvSpPr/>
          <p:nvPr/>
        </p:nvSpPr>
        <p:spPr bwMode="white">
          <a:xfrm>
            <a:off x="681905" y="2601733"/>
            <a:ext cx="6566224" cy="4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A419C2-15E4-82AD-8C28-84B8CE2E9D13}"/>
              </a:ext>
            </a:extLst>
          </p:cNvPr>
          <p:cNvSpPr/>
          <p:nvPr/>
        </p:nvSpPr>
        <p:spPr bwMode="white">
          <a:xfrm>
            <a:off x="3287688" y="3183100"/>
            <a:ext cx="5904656" cy="60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E1F486-5C62-4EF4-A4E1-AE425B1C9FF5}"/>
              </a:ext>
            </a:extLst>
          </p:cNvPr>
          <p:cNvSpPr/>
          <p:nvPr/>
        </p:nvSpPr>
        <p:spPr bwMode="white">
          <a:xfrm>
            <a:off x="676624" y="3252683"/>
            <a:ext cx="2611064" cy="65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E1F486-5C62-4EF4-A4E1-AE425B1C9FF5}"/>
              </a:ext>
            </a:extLst>
          </p:cNvPr>
          <p:cNvSpPr/>
          <p:nvPr/>
        </p:nvSpPr>
        <p:spPr bwMode="white">
          <a:xfrm>
            <a:off x="7252376" y="2561503"/>
            <a:ext cx="3020088" cy="65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1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0602D-3690-8DA4-1F1E-6A51DC6D4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8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F2B909-AF5D-CA61-4C64-04F4C452F770}"/>
              </a:ext>
            </a:extLst>
          </p:cNvPr>
          <p:cNvSpPr/>
          <p:nvPr/>
        </p:nvSpPr>
        <p:spPr bwMode="white">
          <a:xfrm>
            <a:off x="9059823" y="2871097"/>
            <a:ext cx="304569" cy="340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54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F6A52-690F-B309-1F3A-C5F5032326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809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361F9-100A-5E2F-8D32-227DCB74B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190C92-E91B-4885-145E-46F86944AB9D}"/>
              </a:ext>
            </a:extLst>
          </p:cNvPr>
          <p:cNvSpPr/>
          <p:nvPr/>
        </p:nvSpPr>
        <p:spPr bwMode="white">
          <a:xfrm>
            <a:off x="681904" y="1124613"/>
            <a:ext cx="6494216" cy="4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355EFD-9CCD-1A81-B152-C0D4377C02CB}"/>
              </a:ext>
            </a:extLst>
          </p:cNvPr>
          <p:cNvSpPr/>
          <p:nvPr/>
        </p:nvSpPr>
        <p:spPr bwMode="white">
          <a:xfrm>
            <a:off x="7176120" y="1124613"/>
            <a:ext cx="3600400" cy="4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9BD29C-C274-48B7-5E62-AC49BA061332}"/>
              </a:ext>
            </a:extLst>
          </p:cNvPr>
          <p:cNvSpPr/>
          <p:nvPr/>
        </p:nvSpPr>
        <p:spPr bwMode="white">
          <a:xfrm>
            <a:off x="681904" y="2793818"/>
            <a:ext cx="8654456" cy="120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3D12A2-413F-F18E-4610-5F3C147CBFE7}"/>
              </a:ext>
            </a:extLst>
          </p:cNvPr>
          <p:cNvSpPr/>
          <p:nvPr/>
        </p:nvSpPr>
        <p:spPr bwMode="white">
          <a:xfrm>
            <a:off x="681904" y="4358102"/>
            <a:ext cx="10094616" cy="43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2CF1DB7-4C1B-1205-5FA7-831A5B2F27E9}"/>
              </a:ext>
            </a:extLst>
          </p:cNvPr>
          <p:cNvSpPr/>
          <p:nvPr/>
        </p:nvSpPr>
        <p:spPr bwMode="white">
          <a:xfrm>
            <a:off x="681904" y="5187936"/>
            <a:ext cx="2457142" cy="39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C355EFD-9CCD-1A81-B152-C0D4377C02CB}"/>
              </a:ext>
            </a:extLst>
          </p:cNvPr>
          <p:cNvSpPr/>
          <p:nvPr/>
        </p:nvSpPr>
        <p:spPr bwMode="white">
          <a:xfrm>
            <a:off x="652544" y="1925832"/>
            <a:ext cx="3600400" cy="43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99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4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06A72-DE22-D863-1705-5F63E5491C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1FA938-4E72-A964-0921-8C17CB5372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632645"/>
            <a:ext cx="10800000" cy="96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000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143B99-449A-C613-4D85-188AEF55A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0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6B6DA0-D1B6-45DA-1543-1B1A07500F14}"/>
              </a:ext>
            </a:extLst>
          </p:cNvPr>
          <p:cNvSpPr/>
          <p:nvPr/>
        </p:nvSpPr>
        <p:spPr bwMode="white">
          <a:xfrm>
            <a:off x="691180" y="1052736"/>
            <a:ext cx="5404820" cy="36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76B6DA0-D1B6-45DA-1543-1B1A07500F14}"/>
              </a:ext>
            </a:extLst>
          </p:cNvPr>
          <p:cNvSpPr/>
          <p:nvPr/>
        </p:nvSpPr>
        <p:spPr bwMode="white">
          <a:xfrm>
            <a:off x="6086856" y="1043409"/>
            <a:ext cx="2236468" cy="36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76B6DA0-D1B6-45DA-1543-1B1A07500F14}"/>
              </a:ext>
            </a:extLst>
          </p:cNvPr>
          <p:cNvSpPr/>
          <p:nvPr/>
        </p:nvSpPr>
        <p:spPr bwMode="white">
          <a:xfrm>
            <a:off x="691180" y="1633060"/>
            <a:ext cx="6700964" cy="4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76B6DA0-D1B6-45DA-1543-1B1A07500F14}"/>
              </a:ext>
            </a:extLst>
          </p:cNvPr>
          <p:cNvSpPr/>
          <p:nvPr/>
        </p:nvSpPr>
        <p:spPr bwMode="white">
          <a:xfrm>
            <a:off x="7420964" y="1657684"/>
            <a:ext cx="2236468" cy="36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D76B6DA0-D1B6-45DA-1543-1B1A07500F14}"/>
              </a:ext>
            </a:extLst>
          </p:cNvPr>
          <p:cNvSpPr/>
          <p:nvPr/>
        </p:nvSpPr>
        <p:spPr bwMode="white">
          <a:xfrm>
            <a:off x="691180" y="2356284"/>
            <a:ext cx="508276" cy="93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76B6DA0-D1B6-45DA-1543-1B1A07500F14}"/>
              </a:ext>
            </a:extLst>
          </p:cNvPr>
          <p:cNvSpPr/>
          <p:nvPr/>
        </p:nvSpPr>
        <p:spPr bwMode="white">
          <a:xfrm>
            <a:off x="1251588" y="2346957"/>
            <a:ext cx="4412364" cy="1321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59B45EB-923E-4321-C885-3F1B2BBF6FA2}"/>
              </a:ext>
            </a:extLst>
          </p:cNvPr>
          <p:cNvSpPr/>
          <p:nvPr/>
        </p:nvSpPr>
        <p:spPr bwMode="white">
          <a:xfrm>
            <a:off x="691180" y="3978158"/>
            <a:ext cx="1804420" cy="71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B0E7F9B0-90C8-B11D-5419-8DEB3B8442E6}"/>
              </a:ext>
            </a:extLst>
          </p:cNvPr>
          <p:cNvSpPr/>
          <p:nvPr/>
        </p:nvSpPr>
        <p:spPr bwMode="white">
          <a:xfrm>
            <a:off x="691180" y="5001837"/>
            <a:ext cx="5188796" cy="37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A1A808C-9870-C1AE-148F-9AEE1AAC5F73}"/>
              </a:ext>
            </a:extLst>
          </p:cNvPr>
          <p:cNvSpPr/>
          <p:nvPr/>
        </p:nvSpPr>
        <p:spPr bwMode="white">
          <a:xfrm>
            <a:off x="5903281" y="4974373"/>
            <a:ext cx="2496976" cy="40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A1A808C-9870-C1AE-148F-9AEE1AAC5F73}"/>
              </a:ext>
            </a:extLst>
          </p:cNvPr>
          <p:cNvSpPr/>
          <p:nvPr/>
        </p:nvSpPr>
        <p:spPr bwMode="white">
          <a:xfrm>
            <a:off x="691180" y="5621076"/>
            <a:ext cx="6412932" cy="40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A1A808C-9870-C1AE-148F-9AEE1AAC5F73}"/>
              </a:ext>
            </a:extLst>
          </p:cNvPr>
          <p:cNvSpPr/>
          <p:nvPr/>
        </p:nvSpPr>
        <p:spPr bwMode="white">
          <a:xfrm>
            <a:off x="7151769" y="5588648"/>
            <a:ext cx="2496976" cy="40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A1A808C-9870-C1AE-148F-9AEE1AAC5F73}"/>
              </a:ext>
            </a:extLst>
          </p:cNvPr>
          <p:cNvSpPr/>
          <p:nvPr/>
        </p:nvSpPr>
        <p:spPr bwMode="white">
          <a:xfrm>
            <a:off x="691180" y="6251096"/>
            <a:ext cx="2496976" cy="40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08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9188C-8606-1DB4-1026-37CB95A2F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2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B3BC8-E6FC-3BAF-F5D2-1E993AAA88B5}"/>
              </a:ext>
            </a:extLst>
          </p:cNvPr>
          <p:cNvSpPr/>
          <p:nvPr/>
        </p:nvSpPr>
        <p:spPr bwMode="white">
          <a:xfrm>
            <a:off x="9663062" y="6236225"/>
            <a:ext cx="306207" cy="34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39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8F06C-794C-6D0B-F94E-08221B3C26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C17E5A-9457-B490-8ECE-8F45D931BC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327"/>
          <a:stretch/>
        </p:blipFill>
        <p:spPr>
          <a:xfrm>
            <a:off x="6034656" y="1092783"/>
            <a:ext cx="5904656" cy="173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C7EF9B9-09C6-B1BC-675B-8250DB4D2C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6"/>
          <a:stretch/>
        </p:blipFill>
        <p:spPr>
          <a:xfrm>
            <a:off x="714728" y="2814949"/>
            <a:ext cx="4799936" cy="1757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3E45E2B-D2A5-3379-137A-1D85DD03FA0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/>
          <a:stretch/>
        </p:blipFill>
        <p:spPr>
          <a:xfrm>
            <a:off x="6023992" y="2733044"/>
            <a:ext cx="4583912" cy="181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183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2023-12-10T01:58:07Z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