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76" y="2414714"/>
            <a:ext cx="10219048" cy="20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17FF8-42B3-7FD1-D2C4-4D6DB17BDF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8ADC78-60BD-1094-0CD5-0C83CAAFD224}"/>
              </a:ext>
            </a:extLst>
          </p:cNvPr>
          <p:cNvSpPr/>
          <p:nvPr/>
        </p:nvSpPr>
        <p:spPr bwMode="white">
          <a:xfrm>
            <a:off x="681904" y="1172108"/>
            <a:ext cx="10022608" cy="45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48ADC78-60BD-1094-0CD5-0C83CAAFD224}"/>
              </a:ext>
            </a:extLst>
          </p:cNvPr>
          <p:cNvSpPr/>
          <p:nvPr/>
        </p:nvSpPr>
        <p:spPr bwMode="white">
          <a:xfrm>
            <a:off x="674173" y="1883432"/>
            <a:ext cx="1245363" cy="45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48ADC78-60BD-1094-0CD5-0C83CAAFD224}"/>
              </a:ext>
            </a:extLst>
          </p:cNvPr>
          <p:cNvSpPr/>
          <p:nvPr/>
        </p:nvSpPr>
        <p:spPr bwMode="white">
          <a:xfrm>
            <a:off x="1919536" y="1861964"/>
            <a:ext cx="3960440" cy="55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48ADC78-60BD-1094-0CD5-0C83CAAFD224}"/>
              </a:ext>
            </a:extLst>
          </p:cNvPr>
          <p:cNvSpPr/>
          <p:nvPr/>
        </p:nvSpPr>
        <p:spPr bwMode="white">
          <a:xfrm>
            <a:off x="5879976" y="1789956"/>
            <a:ext cx="4968552" cy="70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48ADC78-60BD-1094-0CD5-0C83CAAFD224}"/>
              </a:ext>
            </a:extLst>
          </p:cNvPr>
          <p:cNvSpPr/>
          <p:nvPr/>
        </p:nvSpPr>
        <p:spPr bwMode="white">
          <a:xfrm>
            <a:off x="674173" y="2492896"/>
            <a:ext cx="3960440" cy="5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48ADC78-60BD-1094-0CD5-0C83CAAFD224}"/>
              </a:ext>
            </a:extLst>
          </p:cNvPr>
          <p:cNvSpPr/>
          <p:nvPr/>
        </p:nvSpPr>
        <p:spPr bwMode="white">
          <a:xfrm>
            <a:off x="670084" y="3217304"/>
            <a:ext cx="7370131" cy="571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48ADC78-60BD-1094-0CD5-0C83CAAFD224}"/>
              </a:ext>
            </a:extLst>
          </p:cNvPr>
          <p:cNvSpPr/>
          <p:nvPr/>
        </p:nvSpPr>
        <p:spPr bwMode="white">
          <a:xfrm>
            <a:off x="767408" y="3815520"/>
            <a:ext cx="7344816" cy="70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48ADC78-60BD-1094-0CD5-0C83CAAFD224}"/>
              </a:ext>
            </a:extLst>
          </p:cNvPr>
          <p:cNvSpPr/>
          <p:nvPr/>
        </p:nvSpPr>
        <p:spPr bwMode="white">
          <a:xfrm>
            <a:off x="720000" y="4725144"/>
            <a:ext cx="8256320" cy="1023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>
            <a:extLst>
              <a:ext uri="{FF2B5EF4-FFF2-40B4-BE49-F238E27FC236}">
                <a16:creationId xmlns:a16="http://schemas.microsoft.com/office/drawing/2014/main" id="{629775CE-BD77-5EEC-F340-CE364D672F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8330804" y="2404026"/>
            <a:ext cx="3381820" cy="2489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2808" y="2492896"/>
            <a:ext cx="3435188" cy="240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996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E971B-E8FF-1DD8-CCCC-2D72939AF3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1117258"/>
            <a:ext cx="9985104" cy="480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D8DAE1-DCE7-1D0A-87F4-C8A8D96108E4}"/>
              </a:ext>
            </a:extLst>
          </p:cNvPr>
          <p:cNvSpPr/>
          <p:nvPr/>
        </p:nvSpPr>
        <p:spPr bwMode="white">
          <a:xfrm>
            <a:off x="681904" y="1179890"/>
            <a:ext cx="7286304" cy="8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629775CE-BD77-5EEC-F340-CE364D672F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87"/>
          <a:stretch/>
        </p:blipFill>
        <p:spPr>
          <a:xfrm>
            <a:off x="8572268" y="1179890"/>
            <a:ext cx="3381820" cy="2489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4272" y="1268760"/>
            <a:ext cx="3435188" cy="2400992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DD8DAE1-DCE7-1D0A-87F4-C8A8D96108E4}"/>
              </a:ext>
            </a:extLst>
          </p:cNvPr>
          <p:cNvSpPr/>
          <p:nvPr/>
        </p:nvSpPr>
        <p:spPr bwMode="white">
          <a:xfrm>
            <a:off x="411338" y="2276872"/>
            <a:ext cx="7844902" cy="8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DD8DAE1-DCE7-1D0A-87F4-C8A8D96108E4}"/>
              </a:ext>
            </a:extLst>
          </p:cNvPr>
          <p:cNvSpPr/>
          <p:nvPr/>
        </p:nvSpPr>
        <p:spPr bwMode="white">
          <a:xfrm>
            <a:off x="681904" y="3247893"/>
            <a:ext cx="7646344" cy="59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DD8DAE1-DCE7-1D0A-87F4-C8A8D96108E4}"/>
              </a:ext>
            </a:extLst>
          </p:cNvPr>
          <p:cNvSpPr/>
          <p:nvPr/>
        </p:nvSpPr>
        <p:spPr bwMode="white">
          <a:xfrm>
            <a:off x="681904" y="4077072"/>
            <a:ext cx="9446544" cy="44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DD8DAE1-DCE7-1D0A-87F4-C8A8D96108E4}"/>
              </a:ext>
            </a:extLst>
          </p:cNvPr>
          <p:cNvSpPr/>
          <p:nvPr/>
        </p:nvSpPr>
        <p:spPr bwMode="white">
          <a:xfrm>
            <a:off x="501884" y="4628218"/>
            <a:ext cx="1705684" cy="59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DD8DAE1-DCE7-1D0A-87F4-C8A8D96108E4}"/>
              </a:ext>
            </a:extLst>
          </p:cNvPr>
          <p:cNvSpPr/>
          <p:nvPr/>
        </p:nvSpPr>
        <p:spPr bwMode="white">
          <a:xfrm>
            <a:off x="2207568" y="4662311"/>
            <a:ext cx="2736304" cy="59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DD8DAE1-DCE7-1D0A-87F4-C8A8D96108E4}"/>
              </a:ext>
            </a:extLst>
          </p:cNvPr>
          <p:cNvSpPr/>
          <p:nvPr/>
        </p:nvSpPr>
        <p:spPr bwMode="white">
          <a:xfrm>
            <a:off x="4962576" y="4662311"/>
            <a:ext cx="4949848" cy="59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DD8DAE1-DCE7-1D0A-87F4-C8A8D96108E4}"/>
              </a:ext>
            </a:extLst>
          </p:cNvPr>
          <p:cNvSpPr/>
          <p:nvPr/>
        </p:nvSpPr>
        <p:spPr bwMode="white">
          <a:xfrm>
            <a:off x="681904" y="5273350"/>
            <a:ext cx="3613896" cy="59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DD8DAE1-DCE7-1D0A-87F4-C8A8D96108E4}"/>
              </a:ext>
            </a:extLst>
          </p:cNvPr>
          <p:cNvSpPr/>
          <p:nvPr/>
        </p:nvSpPr>
        <p:spPr bwMode="white">
          <a:xfrm>
            <a:off x="4316328" y="5369642"/>
            <a:ext cx="2283728" cy="593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DD8DAE1-DCE7-1D0A-87F4-C8A8D96108E4}"/>
              </a:ext>
            </a:extLst>
          </p:cNvPr>
          <p:cNvSpPr/>
          <p:nvPr/>
        </p:nvSpPr>
        <p:spPr bwMode="white">
          <a:xfrm>
            <a:off x="6631396" y="5292758"/>
            <a:ext cx="2992996" cy="679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314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5CDA9-4643-EEE3-FE5C-32298F749A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0129120" cy="3971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1D02AB-BE4F-7194-6033-18256EA3A90F}"/>
              </a:ext>
            </a:extLst>
          </p:cNvPr>
          <p:cNvSpPr/>
          <p:nvPr/>
        </p:nvSpPr>
        <p:spPr bwMode="white">
          <a:xfrm>
            <a:off x="9336360" y="3573016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8B1B448-A4BD-AA54-1B5C-60D2C9F80F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 b="13200"/>
          <a:stretch/>
        </p:blipFill>
        <p:spPr>
          <a:xfrm>
            <a:off x="8832304" y="4347408"/>
            <a:ext cx="3157196" cy="2249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9A5BB3-0D91-51B9-CB68-C29D15E57B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EAA85-014D-D899-2F94-15B40DF6439C}"/>
              </a:ext>
            </a:extLst>
          </p:cNvPr>
          <p:cNvSpPr/>
          <p:nvPr/>
        </p:nvSpPr>
        <p:spPr bwMode="white">
          <a:xfrm>
            <a:off x="3843809" y="2978314"/>
            <a:ext cx="533333" cy="36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3FD14A0-4657-11E6-3D1B-E7AFA6C410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558" y="2619704"/>
            <a:ext cx="3382786" cy="4048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08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BE909-67F5-4798-E59B-096B2E6881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9985104" cy="3858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4221088"/>
            <a:ext cx="2527318" cy="256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65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261048-8A28-A06E-EEB1-7C67F7D3E3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8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4DC2A4-2018-F94C-5A25-45CC4768CFF9}"/>
              </a:ext>
            </a:extLst>
          </p:cNvPr>
          <p:cNvSpPr/>
          <p:nvPr/>
        </p:nvSpPr>
        <p:spPr bwMode="white">
          <a:xfrm>
            <a:off x="690870" y="1146986"/>
            <a:ext cx="3532922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54DC2A4-2018-F94C-5A25-45CC4768CFF9}"/>
              </a:ext>
            </a:extLst>
          </p:cNvPr>
          <p:cNvSpPr/>
          <p:nvPr/>
        </p:nvSpPr>
        <p:spPr bwMode="white">
          <a:xfrm>
            <a:off x="687862" y="1726089"/>
            <a:ext cx="3031874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1146986"/>
            <a:ext cx="3818274" cy="3878122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54DC2A4-2018-F94C-5A25-45CC4768CFF9}"/>
              </a:ext>
            </a:extLst>
          </p:cNvPr>
          <p:cNvSpPr/>
          <p:nvPr/>
        </p:nvSpPr>
        <p:spPr bwMode="white">
          <a:xfrm>
            <a:off x="3719735" y="1706377"/>
            <a:ext cx="626633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54DC2A4-2018-F94C-5A25-45CC4768CFF9}"/>
              </a:ext>
            </a:extLst>
          </p:cNvPr>
          <p:cNvSpPr/>
          <p:nvPr/>
        </p:nvSpPr>
        <p:spPr bwMode="white">
          <a:xfrm>
            <a:off x="738696" y="2277760"/>
            <a:ext cx="3413088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54DC2A4-2018-F94C-5A25-45CC4768CFF9}"/>
              </a:ext>
            </a:extLst>
          </p:cNvPr>
          <p:cNvSpPr/>
          <p:nvPr/>
        </p:nvSpPr>
        <p:spPr bwMode="white">
          <a:xfrm>
            <a:off x="679126" y="2881144"/>
            <a:ext cx="1888482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54DC2A4-2018-F94C-5A25-45CC4768CFF9}"/>
              </a:ext>
            </a:extLst>
          </p:cNvPr>
          <p:cNvSpPr/>
          <p:nvPr/>
        </p:nvSpPr>
        <p:spPr bwMode="white">
          <a:xfrm>
            <a:off x="2661464" y="2849143"/>
            <a:ext cx="1562328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54DC2A4-2018-F94C-5A25-45CC4768CFF9}"/>
              </a:ext>
            </a:extLst>
          </p:cNvPr>
          <p:cNvSpPr/>
          <p:nvPr/>
        </p:nvSpPr>
        <p:spPr bwMode="white">
          <a:xfrm>
            <a:off x="766536" y="3442195"/>
            <a:ext cx="3457256" cy="158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54DC2A4-2018-F94C-5A25-45CC4768CFF9}"/>
              </a:ext>
            </a:extLst>
          </p:cNvPr>
          <p:cNvSpPr/>
          <p:nvPr/>
        </p:nvSpPr>
        <p:spPr bwMode="white">
          <a:xfrm>
            <a:off x="766536" y="5208355"/>
            <a:ext cx="5545488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54DC2A4-2018-F94C-5A25-45CC4768CFF9}"/>
              </a:ext>
            </a:extLst>
          </p:cNvPr>
          <p:cNvSpPr/>
          <p:nvPr/>
        </p:nvSpPr>
        <p:spPr bwMode="white">
          <a:xfrm>
            <a:off x="787520" y="5765274"/>
            <a:ext cx="7180688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54DC2A4-2018-F94C-5A25-45CC4768CFF9}"/>
              </a:ext>
            </a:extLst>
          </p:cNvPr>
          <p:cNvSpPr/>
          <p:nvPr/>
        </p:nvSpPr>
        <p:spPr bwMode="white">
          <a:xfrm>
            <a:off x="720000" y="6336546"/>
            <a:ext cx="3071744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66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B08F6-E2EE-903A-EB62-2AC08CAFAE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980728"/>
            <a:ext cx="10800000" cy="396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43F747-8298-D97F-3727-8425A41A9518}"/>
              </a:ext>
            </a:extLst>
          </p:cNvPr>
          <p:cNvSpPr/>
          <p:nvPr/>
        </p:nvSpPr>
        <p:spPr bwMode="white">
          <a:xfrm>
            <a:off x="681904" y="1295970"/>
            <a:ext cx="2116160" cy="390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BE261048-8A28-A06E-EEB1-7C67F7D3E3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70" r="7972" b="28736"/>
          <a:stretch/>
        </p:blipFill>
        <p:spPr>
          <a:xfrm>
            <a:off x="7536160" y="3789040"/>
            <a:ext cx="2689620" cy="278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5474" y="3834654"/>
            <a:ext cx="2710992" cy="2753484"/>
          </a:xfrm>
          <a:prstGeom prst="rect">
            <a:avLst/>
          </a:prstGeom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643F747-8298-D97F-3727-8425A41A9518}"/>
              </a:ext>
            </a:extLst>
          </p:cNvPr>
          <p:cNvSpPr/>
          <p:nvPr/>
        </p:nvSpPr>
        <p:spPr bwMode="white">
          <a:xfrm>
            <a:off x="2927648" y="1295969"/>
            <a:ext cx="7632848" cy="119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643F747-8298-D97F-3727-8425A41A9518}"/>
              </a:ext>
            </a:extLst>
          </p:cNvPr>
          <p:cNvSpPr/>
          <p:nvPr/>
        </p:nvSpPr>
        <p:spPr bwMode="white">
          <a:xfrm>
            <a:off x="2927648" y="2722942"/>
            <a:ext cx="7848872" cy="105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643F747-8298-D97F-3727-8425A41A9518}"/>
              </a:ext>
            </a:extLst>
          </p:cNvPr>
          <p:cNvSpPr/>
          <p:nvPr/>
        </p:nvSpPr>
        <p:spPr bwMode="white">
          <a:xfrm>
            <a:off x="3359696" y="4039775"/>
            <a:ext cx="2920340" cy="904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25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69496-0CC6-3556-5FDF-9DA551D078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507373-C05B-87AB-DB6A-9030C4696DC0}"/>
              </a:ext>
            </a:extLst>
          </p:cNvPr>
          <p:cNvSpPr/>
          <p:nvPr/>
        </p:nvSpPr>
        <p:spPr bwMode="white">
          <a:xfrm>
            <a:off x="681904" y="1124745"/>
            <a:ext cx="8078392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643F747-8298-D97F-3727-8425A41A9518}"/>
              </a:ext>
            </a:extLst>
          </p:cNvPr>
          <p:cNvSpPr/>
          <p:nvPr/>
        </p:nvSpPr>
        <p:spPr bwMode="white">
          <a:xfrm>
            <a:off x="407368" y="3233665"/>
            <a:ext cx="3816424" cy="48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643F747-8298-D97F-3727-8425A41A9518}"/>
              </a:ext>
            </a:extLst>
          </p:cNvPr>
          <p:cNvSpPr/>
          <p:nvPr/>
        </p:nvSpPr>
        <p:spPr bwMode="white">
          <a:xfrm>
            <a:off x="479376" y="4025752"/>
            <a:ext cx="2116160" cy="54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BE261048-8A28-A06E-EEB1-7C67F7D3E3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70" r="7972" b="28736"/>
          <a:stretch/>
        </p:blipFill>
        <p:spPr>
          <a:xfrm>
            <a:off x="7341214" y="3074987"/>
            <a:ext cx="2689620" cy="278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0528" y="3120601"/>
            <a:ext cx="2710992" cy="275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772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D531D-0A82-9689-7EC0-CDA1DBDAC6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11" y="1059785"/>
            <a:ext cx="8455804" cy="4738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492896"/>
            <a:ext cx="3197014" cy="223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20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E5203-30AB-9A87-1BAE-5A15082897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104" y="3573016"/>
            <a:ext cx="4147802" cy="2899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93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2023-12-09T14:34:24Z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