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24" r:id="rId2"/>
    <p:sldId id="354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55" r:id="rId27"/>
    <p:sldId id="327" r:id="rId28"/>
    <p:sldId id="325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47B7A-51A8-47C1-8276-B357F018749C}" type="datetimeFigureOut">
              <a:rPr lang="zh-CN" altLang="en-US" smtClean="0"/>
              <a:t>2023/12/8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F5F585-8081-4C32-B8A7-EF21D25806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81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5F585-8081-4C32-B8A7-EF21D25806B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485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C6122-C36A-0E09-FCEC-E463B5A829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71182"/>
            <a:ext cx="10800000" cy="2915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107A6-17E0-BDE7-20B4-ACD93D062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2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11ED76-BE31-E039-A370-ABCDC7A2F5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18" b="9162"/>
          <a:stretch/>
        </p:blipFill>
        <p:spPr>
          <a:xfrm>
            <a:off x="1379772" y="1476405"/>
            <a:ext cx="9480456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5585A20-AFAB-1105-88EF-53DB8B0A82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013176"/>
            <a:ext cx="10800000" cy="153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F4CAB6-EB9A-BA13-58F6-978A7DC5AB9A}"/>
              </a:ext>
            </a:extLst>
          </p:cNvPr>
          <p:cNvSpPr/>
          <p:nvPr/>
        </p:nvSpPr>
        <p:spPr bwMode="white">
          <a:xfrm>
            <a:off x="1738130" y="5922034"/>
            <a:ext cx="761904" cy="40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82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BEAB8-1F3E-7770-EBA7-65CD15917C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4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3720F-55C1-BFB2-01B1-77D04D95E38A}"/>
              </a:ext>
            </a:extLst>
          </p:cNvPr>
          <p:cNvSpPr/>
          <p:nvPr/>
        </p:nvSpPr>
        <p:spPr bwMode="white">
          <a:xfrm>
            <a:off x="1310476" y="3645024"/>
            <a:ext cx="48575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A0BFDE-EC36-E0C2-B3C4-AB6EC1B857AB}"/>
              </a:ext>
            </a:extLst>
          </p:cNvPr>
          <p:cNvSpPr/>
          <p:nvPr/>
        </p:nvSpPr>
        <p:spPr bwMode="white">
          <a:xfrm>
            <a:off x="2253332" y="4725144"/>
            <a:ext cx="2906563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1F66A5-270C-6A29-B0A0-4A044A6977B6}"/>
              </a:ext>
            </a:extLst>
          </p:cNvPr>
          <p:cNvSpPr/>
          <p:nvPr/>
        </p:nvSpPr>
        <p:spPr bwMode="white">
          <a:xfrm>
            <a:off x="2253332" y="5733255"/>
            <a:ext cx="1314286" cy="38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76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58C3B-D358-FB44-9BB0-A4A57B9422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5CBC79-EF56-7C9D-43B0-752DB3E6AC23}"/>
              </a:ext>
            </a:extLst>
          </p:cNvPr>
          <p:cNvSpPr/>
          <p:nvPr/>
        </p:nvSpPr>
        <p:spPr bwMode="white">
          <a:xfrm>
            <a:off x="479376" y="1791482"/>
            <a:ext cx="7250147" cy="40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DD734B-B1AF-1770-0E22-DEEACD0752B3}"/>
              </a:ext>
            </a:extLst>
          </p:cNvPr>
          <p:cNvSpPr/>
          <p:nvPr/>
        </p:nvSpPr>
        <p:spPr bwMode="white">
          <a:xfrm>
            <a:off x="1127448" y="2582377"/>
            <a:ext cx="5421123" cy="3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32EAC82-08F8-513B-3ED4-0951492B3BFF}"/>
              </a:ext>
            </a:extLst>
          </p:cNvPr>
          <p:cNvSpPr/>
          <p:nvPr/>
        </p:nvSpPr>
        <p:spPr bwMode="white">
          <a:xfrm>
            <a:off x="1300952" y="3316100"/>
            <a:ext cx="2780952" cy="3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05ABE7-5A72-273B-D4D1-555C56B0DFBF}"/>
              </a:ext>
            </a:extLst>
          </p:cNvPr>
          <p:cNvSpPr/>
          <p:nvPr/>
        </p:nvSpPr>
        <p:spPr bwMode="white">
          <a:xfrm>
            <a:off x="1300952" y="4049822"/>
            <a:ext cx="790476" cy="35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96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BD1A2-4E51-65D0-D178-E82F84970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6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E3F7E-5DFF-292C-A906-D3F3A03B5958}"/>
              </a:ext>
            </a:extLst>
          </p:cNvPr>
          <p:cNvSpPr/>
          <p:nvPr/>
        </p:nvSpPr>
        <p:spPr bwMode="white">
          <a:xfrm>
            <a:off x="1310476" y="2440346"/>
            <a:ext cx="3695238" cy="34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4FF6CA-13CD-B735-C0A6-CBD1247FB86E}"/>
              </a:ext>
            </a:extLst>
          </p:cNvPr>
          <p:cNvSpPr/>
          <p:nvPr/>
        </p:nvSpPr>
        <p:spPr bwMode="white">
          <a:xfrm>
            <a:off x="1358095" y="3107776"/>
            <a:ext cx="4161841" cy="321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7822E9-2341-F415-7AB0-0AD989C2E7E1}"/>
              </a:ext>
            </a:extLst>
          </p:cNvPr>
          <p:cNvSpPr/>
          <p:nvPr/>
        </p:nvSpPr>
        <p:spPr bwMode="white">
          <a:xfrm>
            <a:off x="1358095" y="3746602"/>
            <a:ext cx="2133333" cy="31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778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1FDE0-59EF-9F0F-566E-F8EF8D1AAE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C1E4BD-2DF4-45D8-B3A8-EE8CA845800F}"/>
              </a:ext>
            </a:extLst>
          </p:cNvPr>
          <p:cNvSpPr/>
          <p:nvPr/>
        </p:nvSpPr>
        <p:spPr bwMode="white">
          <a:xfrm>
            <a:off x="681904" y="1687039"/>
            <a:ext cx="5126064" cy="80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36C4BD-CABF-995B-FAD6-2EEEF3BF1B7E}"/>
              </a:ext>
            </a:extLst>
          </p:cNvPr>
          <p:cNvSpPr/>
          <p:nvPr/>
        </p:nvSpPr>
        <p:spPr bwMode="white">
          <a:xfrm>
            <a:off x="681904" y="2708920"/>
            <a:ext cx="2533776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515A5D3-4A61-650F-ACDF-D03DE00ADCB6}"/>
              </a:ext>
            </a:extLst>
          </p:cNvPr>
          <p:cNvSpPr/>
          <p:nvPr/>
        </p:nvSpPr>
        <p:spPr bwMode="white">
          <a:xfrm>
            <a:off x="720000" y="3789041"/>
            <a:ext cx="1733333" cy="72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03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8C098-2CAC-2FE5-DCA0-C5C06BE55E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4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84B146-479F-1687-9ACF-F40B3434F215}"/>
              </a:ext>
            </a:extLst>
          </p:cNvPr>
          <p:cNvSpPr/>
          <p:nvPr/>
        </p:nvSpPr>
        <p:spPr bwMode="white">
          <a:xfrm>
            <a:off x="1246744" y="2324791"/>
            <a:ext cx="3721191" cy="28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EB8FEB-53C8-F570-E89E-B49465435A13}"/>
              </a:ext>
            </a:extLst>
          </p:cNvPr>
          <p:cNvSpPr/>
          <p:nvPr/>
        </p:nvSpPr>
        <p:spPr bwMode="white">
          <a:xfrm>
            <a:off x="1289223" y="2928868"/>
            <a:ext cx="1554744" cy="2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19ED8B-53AB-B4BA-4070-96B015A22D5B}"/>
              </a:ext>
            </a:extLst>
          </p:cNvPr>
          <p:cNvSpPr/>
          <p:nvPr/>
        </p:nvSpPr>
        <p:spPr bwMode="white">
          <a:xfrm>
            <a:off x="1289223" y="3507420"/>
            <a:ext cx="1036496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10AEDD-D742-785A-2295-6157AA30C1B3}"/>
              </a:ext>
            </a:extLst>
          </p:cNvPr>
          <p:cNvSpPr/>
          <p:nvPr/>
        </p:nvSpPr>
        <p:spPr bwMode="white">
          <a:xfrm>
            <a:off x="1289223" y="4060449"/>
            <a:ext cx="3610745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13A38E-BEDC-A058-5E9A-40D928825A7A}"/>
              </a:ext>
            </a:extLst>
          </p:cNvPr>
          <p:cNvSpPr/>
          <p:nvPr/>
        </p:nvSpPr>
        <p:spPr bwMode="white">
          <a:xfrm>
            <a:off x="1289223" y="4673033"/>
            <a:ext cx="2310876" cy="272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0D4B1EA-A4C6-248F-5580-8B7924E2FF44}"/>
              </a:ext>
            </a:extLst>
          </p:cNvPr>
          <p:cNvSpPr/>
          <p:nvPr/>
        </p:nvSpPr>
        <p:spPr bwMode="white">
          <a:xfrm>
            <a:off x="1255239" y="5209045"/>
            <a:ext cx="3406844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1D129CB-09A2-0DC5-B0A2-1E188E85E495}"/>
              </a:ext>
            </a:extLst>
          </p:cNvPr>
          <p:cNvSpPr/>
          <p:nvPr/>
        </p:nvSpPr>
        <p:spPr bwMode="white">
          <a:xfrm>
            <a:off x="1238248" y="5787598"/>
            <a:ext cx="1860595" cy="3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6F984D-468B-060B-D671-4576B802F7C1}"/>
              </a:ext>
            </a:extLst>
          </p:cNvPr>
          <p:cNvSpPr/>
          <p:nvPr/>
        </p:nvSpPr>
        <p:spPr bwMode="white">
          <a:xfrm>
            <a:off x="1289223" y="6347862"/>
            <a:ext cx="4374729" cy="36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8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9CB0A-8FE6-493E-D490-1CF42C507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2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484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4F7A1-4647-94DA-31E4-8183FC7F6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083E91-7DA9-CA90-B060-4A89E6F14287}"/>
              </a:ext>
            </a:extLst>
          </p:cNvPr>
          <p:cNvSpPr/>
          <p:nvPr/>
        </p:nvSpPr>
        <p:spPr bwMode="white">
          <a:xfrm>
            <a:off x="681904" y="1153406"/>
            <a:ext cx="6485714" cy="33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985FAA-4E2D-A42F-2331-BE20BB053C69}"/>
              </a:ext>
            </a:extLst>
          </p:cNvPr>
          <p:cNvSpPr/>
          <p:nvPr/>
        </p:nvSpPr>
        <p:spPr bwMode="white">
          <a:xfrm>
            <a:off x="681904" y="1802652"/>
            <a:ext cx="3866666" cy="31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86D86A-4236-CA19-2865-594C459B32E8}"/>
              </a:ext>
            </a:extLst>
          </p:cNvPr>
          <p:cNvSpPr/>
          <p:nvPr/>
        </p:nvSpPr>
        <p:spPr bwMode="white">
          <a:xfrm>
            <a:off x="681904" y="2442350"/>
            <a:ext cx="3876190" cy="33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37A9D5-AB62-CE54-BB98-18E14C2D6C34}"/>
              </a:ext>
            </a:extLst>
          </p:cNvPr>
          <p:cNvSpPr/>
          <p:nvPr/>
        </p:nvSpPr>
        <p:spPr bwMode="white">
          <a:xfrm>
            <a:off x="681904" y="3082048"/>
            <a:ext cx="5352380" cy="33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D3144E-ABDE-53F3-17D5-FF0ECB576BBB}"/>
              </a:ext>
            </a:extLst>
          </p:cNvPr>
          <p:cNvSpPr/>
          <p:nvPr/>
        </p:nvSpPr>
        <p:spPr bwMode="white">
          <a:xfrm>
            <a:off x="681904" y="3731293"/>
            <a:ext cx="6076190" cy="33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35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6317B-173D-2C97-DF74-79CEE04FBF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6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0F26D5-8761-F477-9DF7-0A5CDCC3CC8D}"/>
              </a:ext>
            </a:extLst>
          </p:cNvPr>
          <p:cNvSpPr/>
          <p:nvPr/>
        </p:nvSpPr>
        <p:spPr bwMode="white">
          <a:xfrm>
            <a:off x="681904" y="972000"/>
            <a:ext cx="8222408" cy="51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A718AC-67E4-7929-1790-1FF2F32E5C85}"/>
              </a:ext>
            </a:extLst>
          </p:cNvPr>
          <p:cNvSpPr/>
          <p:nvPr/>
        </p:nvSpPr>
        <p:spPr bwMode="white">
          <a:xfrm>
            <a:off x="551384" y="1696644"/>
            <a:ext cx="9682901" cy="33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CF53CD-B4FD-A440-D410-943C1D37A6DA}"/>
              </a:ext>
            </a:extLst>
          </p:cNvPr>
          <p:cNvSpPr/>
          <p:nvPr/>
        </p:nvSpPr>
        <p:spPr bwMode="white">
          <a:xfrm>
            <a:off x="681904" y="2402220"/>
            <a:ext cx="1714285" cy="34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54E8E3-66C8-0E8E-24E5-E46771BFC92C}"/>
              </a:ext>
            </a:extLst>
          </p:cNvPr>
          <p:cNvSpPr/>
          <p:nvPr/>
        </p:nvSpPr>
        <p:spPr bwMode="white">
          <a:xfrm>
            <a:off x="681904" y="3127647"/>
            <a:ext cx="5918152" cy="400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0D9BD8-5A4C-44D5-4AFA-9CC0419D06A4}"/>
              </a:ext>
            </a:extLst>
          </p:cNvPr>
          <p:cNvSpPr/>
          <p:nvPr/>
        </p:nvSpPr>
        <p:spPr bwMode="white">
          <a:xfrm>
            <a:off x="681904" y="3842758"/>
            <a:ext cx="2219047" cy="37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9A88C0-3770-3BF8-9122-B3D0A1E84165}"/>
              </a:ext>
            </a:extLst>
          </p:cNvPr>
          <p:cNvSpPr/>
          <p:nvPr/>
        </p:nvSpPr>
        <p:spPr bwMode="white">
          <a:xfrm>
            <a:off x="681904" y="4510194"/>
            <a:ext cx="7934376" cy="724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28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BFDBD-FFAC-B5A5-5269-A10B958E056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683EFC-0153-3D97-D2EF-75D4D889D4B9}"/>
              </a:ext>
            </a:extLst>
          </p:cNvPr>
          <p:cNvSpPr/>
          <p:nvPr/>
        </p:nvSpPr>
        <p:spPr bwMode="white">
          <a:xfrm>
            <a:off x="4872380" y="2636912"/>
            <a:ext cx="1295628" cy="44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090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65536-BE23-CEB8-46EE-AA27A9E5E3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6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8998212-C70B-3144-13A8-8D85F4884B7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98152"/>
            <a:ext cx="10800000" cy="4051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B26836-DCDD-0A82-B2AC-9DC52BC28A90}"/>
              </a:ext>
            </a:extLst>
          </p:cNvPr>
          <p:cNvSpPr/>
          <p:nvPr/>
        </p:nvSpPr>
        <p:spPr bwMode="white">
          <a:xfrm>
            <a:off x="10510476" y="2012547"/>
            <a:ext cx="285715" cy="2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139722-046B-AF13-B1DD-25581622DB17}"/>
              </a:ext>
            </a:extLst>
          </p:cNvPr>
          <p:cNvSpPr/>
          <p:nvPr/>
        </p:nvSpPr>
        <p:spPr bwMode="white">
          <a:xfrm>
            <a:off x="10529523" y="4700849"/>
            <a:ext cx="266666" cy="295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62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AA829-A741-E475-B8B0-9B6309A2A0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3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7B9948-E768-F8FB-64CB-C5F479C4F02A}"/>
              </a:ext>
            </a:extLst>
          </p:cNvPr>
          <p:cNvSpPr/>
          <p:nvPr/>
        </p:nvSpPr>
        <p:spPr bwMode="white">
          <a:xfrm>
            <a:off x="681904" y="1229595"/>
            <a:ext cx="6590476" cy="35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210FCB-F0E2-DA0E-1254-264C51D10BA1}"/>
              </a:ext>
            </a:extLst>
          </p:cNvPr>
          <p:cNvSpPr/>
          <p:nvPr/>
        </p:nvSpPr>
        <p:spPr bwMode="white">
          <a:xfrm>
            <a:off x="681904" y="1887895"/>
            <a:ext cx="6057142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DBA280-3C80-B21C-587A-D764A5B8D17B}"/>
              </a:ext>
            </a:extLst>
          </p:cNvPr>
          <p:cNvSpPr/>
          <p:nvPr/>
        </p:nvSpPr>
        <p:spPr bwMode="white">
          <a:xfrm>
            <a:off x="681904" y="2527114"/>
            <a:ext cx="4685714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266028-8C67-905F-87F9-FF348707D715}"/>
              </a:ext>
            </a:extLst>
          </p:cNvPr>
          <p:cNvSpPr/>
          <p:nvPr/>
        </p:nvSpPr>
        <p:spPr bwMode="white">
          <a:xfrm>
            <a:off x="681904" y="3242657"/>
            <a:ext cx="5504761" cy="35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D49C0D-1620-3BC8-E0D5-355050AE8CBD}"/>
              </a:ext>
            </a:extLst>
          </p:cNvPr>
          <p:cNvSpPr/>
          <p:nvPr/>
        </p:nvSpPr>
        <p:spPr bwMode="white">
          <a:xfrm>
            <a:off x="466892" y="3891418"/>
            <a:ext cx="3957869" cy="43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DD6DB4-DAC2-86D6-729D-F6A77CF0C72C}"/>
              </a:ext>
            </a:extLst>
          </p:cNvPr>
          <p:cNvSpPr/>
          <p:nvPr/>
        </p:nvSpPr>
        <p:spPr bwMode="white">
          <a:xfrm>
            <a:off x="681904" y="4635582"/>
            <a:ext cx="7646344" cy="343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8F3696-DC24-4F43-D08E-4975386CD9EB}"/>
              </a:ext>
            </a:extLst>
          </p:cNvPr>
          <p:cNvSpPr/>
          <p:nvPr/>
        </p:nvSpPr>
        <p:spPr bwMode="white">
          <a:xfrm>
            <a:off x="681904" y="5322503"/>
            <a:ext cx="1971428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A4597F-1F10-8ACB-C760-18B37BFB7BC6}"/>
              </a:ext>
            </a:extLst>
          </p:cNvPr>
          <p:cNvSpPr/>
          <p:nvPr/>
        </p:nvSpPr>
        <p:spPr bwMode="white">
          <a:xfrm>
            <a:off x="681904" y="5942641"/>
            <a:ext cx="4047619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943BFDBD-FFAC-B5A5-5269-A10B958E05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31" t="83528" r="22963"/>
          <a:stretch/>
        </p:blipFill>
        <p:spPr>
          <a:xfrm>
            <a:off x="7047584" y="2924227"/>
            <a:ext cx="4725524" cy="77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6100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27F01-8CEC-44C7-A965-D5D3F3F4F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573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8625A-F449-D0C8-871E-22322224BE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CF5D9-41AC-0625-EC44-5EF81A996404}"/>
              </a:ext>
            </a:extLst>
          </p:cNvPr>
          <p:cNvSpPr/>
          <p:nvPr/>
        </p:nvSpPr>
        <p:spPr bwMode="white">
          <a:xfrm>
            <a:off x="5081904" y="3565943"/>
            <a:ext cx="266666" cy="295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580082-498D-91FA-EC0D-37B1207D170B}"/>
              </a:ext>
            </a:extLst>
          </p:cNvPr>
          <p:cNvSpPr/>
          <p:nvPr/>
        </p:nvSpPr>
        <p:spPr bwMode="white">
          <a:xfrm>
            <a:off x="8634285" y="3508724"/>
            <a:ext cx="1400000" cy="40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24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5AFA34-1DD7-2932-AB30-0BD8BF8D8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76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4DCC6-1483-CD5A-3F30-8B85DA3A1B8E}"/>
              </a:ext>
            </a:extLst>
          </p:cNvPr>
          <p:cNvSpPr/>
          <p:nvPr/>
        </p:nvSpPr>
        <p:spPr bwMode="white">
          <a:xfrm>
            <a:off x="3611419" y="2418868"/>
            <a:ext cx="814355" cy="375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904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E8706D-2D29-02F3-C136-9AD49F1CD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62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ADF5C-ED1F-68E8-37ED-8DB773FD59E8}"/>
              </a:ext>
            </a:extLst>
          </p:cNvPr>
          <p:cNvSpPr/>
          <p:nvPr/>
        </p:nvSpPr>
        <p:spPr bwMode="white">
          <a:xfrm>
            <a:off x="682834" y="1241854"/>
            <a:ext cx="5342478" cy="3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CEF884-F96F-9A21-7F8F-45B23E7062C5}"/>
              </a:ext>
            </a:extLst>
          </p:cNvPr>
          <p:cNvSpPr/>
          <p:nvPr/>
        </p:nvSpPr>
        <p:spPr bwMode="white">
          <a:xfrm>
            <a:off x="623392" y="1846699"/>
            <a:ext cx="3227764" cy="574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24A1A7-4CBA-D24E-F390-3516C10ABCBC}"/>
              </a:ext>
            </a:extLst>
          </p:cNvPr>
          <p:cNvSpPr/>
          <p:nvPr/>
        </p:nvSpPr>
        <p:spPr bwMode="white">
          <a:xfrm>
            <a:off x="682834" y="2684180"/>
            <a:ext cx="2452894" cy="33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31976F-AEBF-0F76-C339-05E88E6A1B30}"/>
              </a:ext>
            </a:extLst>
          </p:cNvPr>
          <p:cNvSpPr/>
          <p:nvPr/>
        </p:nvSpPr>
        <p:spPr bwMode="white">
          <a:xfrm>
            <a:off x="682834" y="3400691"/>
            <a:ext cx="4013827" cy="3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73BECE-8815-CEFF-FB4F-2CBAFF928A4B}"/>
              </a:ext>
            </a:extLst>
          </p:cNvPr>
          <p:cNvSpPr/>
          <p:nvPr/>
        </p:nvSpPr>
        <p:spPr bwMode="white">
          <a:xfrm>
            <a:off x="682834" y="4117201"/>
            <a:ext cx="4812876" cy="3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097CBF-56CB-7CF8-FD0C-4FE734529B73}"/>
              </a:ext>
            </a:extLst>
          </p:cNvPr>
          <p:cNvSpPr/>
          <p:nvPr/>
        </p:nvSpPr>
        <p:spPr bwMode="white">
          <a:xfrm>
            <a:off x="543446" y="4843017"/>
            <a:ext cx="4153215" cy="45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395CE75-9562-78B7-ABC5-F7F486C6DF89}"/>
              </a:ext>
            </a:extLst>
          </p:cNvPr>
          <p:cNvSpPr/>
          <p:nvPr/>
        </p:nvSpPr>
        <p:spPr bwMode="white">
          <a:xfrm>
            <a:off x="2299515" y="5559528"/>
            <a:ext cx="2805962" cy="34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0FCF582-E98A-1B46-42B6-F3246BDE1002}"/>
              </a:ext>
            </a:extLst>
          </p:cNvPr>
          <p:cNvSpPr/>
          <p:nvPr/>
        </p:nvSpPr>
        <p:spPr bwMode="white">
          <a:xfrm>
            <a:off x="2299515" y="6285344"/>
            <a:ext cx="1551641" cy="334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375AFA34-1DD7-2932-AB30-0BD8BF8D8F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3" t="36254" r="12181" b="49997"/>
          <a:stretch/>
        </p:blipFill>
        <p:spPr>
          <a:xfrm>
            <a:off x="4583832" y="2184958"/>
            <a:ext cx="6849018" cy="666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522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2D208-429D-2CA5-F7C4-CBC9109B12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7872D2-EF74-7C1E-F219-6FD63D9ACF2C}"/>
              </a:ext>
            </a:extLst>
          </p:cNvPr>
          <p:cNvSpPr/>
          <p:nvPr/>
        </p:nvSpPr>
        <p:spPr bwMode="white">
          <a:xfrm>
            <a:off x="5167619" y="5357414"/>
            <a:ext cx="1000000" cy="400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771953A-AF12-B4D5-5DD6-0188E1AE02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890" b="53872"/>
          <a:stretch/>
        </p:blipFill>
        <p:spPr>
          <a:xfrm>
            <a:off x="8115976" y="5074237"/>
            <a:ext cx="3431784" cy="1672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8870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5EAEC-F144-6C4E-D617-B18624758B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54"/>
          <a:stretch/>
        </p:blipFill>
        <p:spPr>
          <a:xfrm>
            <a:off x="720000" y="972001"/>
            <a:ext cx="10800000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BBF206-A54B-B427-355D-D7DB2398D247}"/>
              </a:ext>
            </a:extLst>
          </p:cNvPr>
          <p:cNvSpPr/>
          <p:nvPr/>
        </p:nvSpPr>
        <p:spPr bwMode="white">
          <a:xfrm>
            <a:off x="1720000" y="2420889"/>
            <a:ext cx="11356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0B8D2C-DC29-2B76-F899-EF88594E4265}"/>
              </a:ext>
            </a:extLst>
          </p:cNvPr>
          <p:cNvSpPr/>
          <p:nvPr/>
        </p:nvSpPr>
        <p:spPr bwMode="white">
          <a:xfrm>
            <a:off x="3758095" y="2584582"/>
            <a:ext cx="1085714" cy="410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771953A-AF12-B4D5-5DD6-0188E1AE02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3" r="15552" b="53872"/>
          <a:stretch/>
        </p:blipFill>
        <p:spPr>
          <a:xfrm>
            <a:off x="3714435" y="3861048"/>
            <a:ext cx="4763130" cy="2050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305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5EAEC-F144-6C4E-D617-B18624758BE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91" r="6885"/>
          <a:stretch/>
        </p:blipFill>
        <p:spPr>
          <a:xfrm>
            <a:off x="1067740" y="1196752"/>
            <a:ext cx="10056520" cy="2739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771953A-AF12-B4D5-5DD6-0188E1AE02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4" t="54632" r="32220"/>
          <a:stretch/>
        </p:blipFill>
        <p:spPr>
          <a:xfrm>
            <a:off x="551384" y="4351880"/>
            <a:ext cx="4931670" cy="168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4072708"/>
            <a:ext cx="5184574" cy="199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05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BF888-4DFA-5EAA-B196-B6C655FCCD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0E7FA3-E382-521B-A697-A0D7F3962D83}"/>
              </a:ext>
            </a:extLst>
          </p:cNvPr>
          <p:cNvSpPr/>
          <p:nvPr/>
        </p:nvSpPr>
        <p:spPr bwMode="white">
          <a:xfrm>
            <a:off x="479376" y="3356992"/>
            <a:ext cx="4393004" cy="54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920394-DB97-04EE-F73C-3412CCA152E8}"/>
              </a:ext>
            </a:extLst>
          </p:cNvPr>
          <p:cNvSpPr/>
          <p:nvPr/>
        </p:nvSpPr>
        <p:spPr bwMode="white">
          <a:xfrm>
            <a:off x="681904" y="4272782"/>
            <a:ext cx="4428571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17720B-70A9-742C-D573-BDB4B4368DFB}"/>
              </a:ext>
            </a:extLst>
          </p:cNvPr>
          <p:cNvSpPr/>
          <p:nvPr/>
        </p:nvSpPr>
        <p:spPr bwMode="white">
          <a:xfrm>
            <a:off x="681904" y="4997810"/>
            <a:ext cx="5523809" cy="34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1173042"/>
            <a:ext cx="5463862" cy="2098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864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C7622-2633-6E5F-2611-A0999A7F18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0979B-2340-EEAA-7CCA-1793592F1380}"/>
              </a:ext>
            </a:extLst>
          </p:cNvPr>
          <p:cNvSpPr/>
          <p:nvPr/>
        </p:nvSpPr>
        <p:spPr bwMode="white">
          <a:xfrm>
            <a:off x="10481904" y="1191206"/>
            <a:ext cx="333334" cy="29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034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4546F-D088-D5B2-5BB4-110E33DDA8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F446E0-89EE-9F1C-6D6C-8BA33A4E7084}"/>
              </a:ext>
            </a:extLst>
          </p:cNvPr>
          <p:cNvSpPr/>
          <p:nvPr/>
        </p:nvSpPr>
        <p:spPr bwMode="white">
          <a:xfrm>
            <a:off x="10529523" y="1172449"/>
            <a:ext cx="266666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082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432FB-626F-3ABF-C22C-87639A799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4B45E1-5405-0C7F-1CB6-30AFD1853433}"/>
              </a:ext>
            </a:extLst>
          </p:cNvPr>
          <p:cNvSpPr/>
          <p:nvPr/>
        </p:nvSpPr>
        <p:spPr bwMode="white">
          <a:xfrm>
            <a:off x="10520000" y="1935489"/>
            <a:ext cx="276190" cy="29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DF02D6-74DB-0045-12FF-CFDAE763CF56}"/>
              </a:ext>
            </a:extLst>
          </p:cNvPr>
          <p:cNvSpPr/>
          <p:nvPr/>
        </p:nvSpPr>
        <p:spPr bwMode="white">
          <a:xfrm>
            <a:off x="10500952" y="4186811"/>
            <a:ext cx="304761" cy="28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40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34A20-D865-6660-4F4D-8379A27085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0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E7BD34-7137-48A3-4548-59AE4DE446E4}"/>
              </a:ext>
            </a:extLst>
          </p:cNvPr>
          <p:cNvSpPr/>
          <p:nvPr/>
        </p:nvSpPr>
        <p:spPr bwMode="white">
          <a:xfrm>
            <a:off x="10481904" y="1915169"/>
            <a:ext cx="333334" cy="2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0299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3193DA-A350-461B-FF41-FDBB4726AA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80B3B-E67B-2FD2-7066-D7953BE6FD51}"/>
              </a:ext>
            </a:extLst>
          </p:cNvPr>
          <p:cNvSpPr/>
          <p:nvPr/>
        </p:nvSpPr>
        <p:spPr bwMode="white">
          <a:xfrm>
            <a:off x="10510476" y="1936673"/>
            <a:ext cx="285715" cy="305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04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372A4-C90F-0AA0-748A-B54135A3E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5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FF3A6F-994F-09E5-86DA-90006D922204}"/>
              </a:ext>
            </a:extLst>
          </p:cNvPr>
          <p:cNvSpPr/>
          <p:nvPr/>
        </p:nvSpPr>
        <p:spPr bwMode="white">
          <a:xfrm>
            <a:off x="4977142" y="1982962"/>
            <a:ext cx="780952" cy="295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5B78E6-BBA8-2114-78D5-9AAFCB9F0318}"/>
              </a:ext>
            </a:extLst>
          </p:cNvPr>
          <p:cNvSpPr/>
          <p:nvPr/>
        </p:nvSpPr>
        <p:spPr bwMode="white">
          <a:xfrm>
            <a:off x="4767619" y="2707803"/>
            <a:ext cx="1028571" cy="40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87199F-DDA6-A937-F57A-06B93E4B6761}"/>
              </a:ext>
            </a:extLst>
          </p:cNvPr>
          <p:cNvSpPr/>
          <p:nvPr/>
        </p:nvSpPr>
        <p:spPr bwMode="white">
          <a:xfrm>
            <a:off x="8596190" y="3556630"/>
            <a:ext cx="257142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6AD65C-F5F2-EF40-EB9A-5819C1D5F52B}"/>
              </a:ext>
            </a:extLst>
          </p:cNvPr>
          <p:cNvSpPr/>
          <p:nvPr/>
        </p:nvSpPr>
        <p:spPr bwMode="white">
          <a:xfrm>
            <a:off x="4615238" y="4567593"/>
            <a:ext cx="419047" cy="28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01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8FBDE-32F1-3E47-8FE6-5D4DF8221A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6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9AE763-DD82-2339-DA72-6649604B59D2}"/>
              </a:ext>
            </a:extLst>
          </p:cNvPr>
          <p:cNvSpPr/>
          <p:nvPr/>
        </p:nvSpPr>
        <p:spPr bwMode="white">
          <a:xfrm>
            <a:off x="2110476" y="1963958"/>
            <a:ext cx="247619" cy="2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A64303-42E9-F921-0039-4FBF93629E86}"/>
              </a:ext>
            </a:extLst>
          </p:cNvPr>
          <p:cNvSpPr/>
          <p:nvPr/>
        </p:nvSpPr>
        <p:spPr bwMode="white">
          <a:xfrm>
            <a:off x="4891428" y="3528201"/>
            <a:ext cx="1057142" cy="3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9B3961-C7E8-B7A9-6CE5-9E9A93773620}"/>
              </a:ext>
            </a:extLst>
          </p:cNvPr>
          <p:cNvSpPr/>
          <p:nvPr/>
        </p:nvSpPr>
        <p:spPr bwMode="white">
          <a:xfrm>
            <a:off x="5786666" y="4319860"/>
            <a:ext cx="1666666" cy="30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B81AD4-BD7A-BE47-BD92-4433ABBEE918}"/>
              </a:ext>
            </a:extLst>
          </p:cNvPr>
          <p:cNvSpPr/>
          <p:nvPr/>
        </p:nvSpPr>
        <p:spPr bwMode="white">
          <a:xfrm>
            <a:off x="7453333" y="5073367"/>
            <a:ext cx="1009523" cy="35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83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2023-12-08T14:17:58Z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