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619" y="3176619"/>
            <a:ext cx="8704762" cy="5047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F4CFD3-B2A3-87C1-D2D8-8EE9C71EBB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14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B716E9-B09B-5AC2-6D09-4D5ED0E7AD8F}"/>
              </a:ext>
            </a:extLst>
          </p:cNvPr>
          <p:cNvSpPr/>
          <p:nvPr/>
        </p:nvSpPr>
        <p:spPr bwMode="white">
          <a:xfrm>
            <a:off x="1248680" y="4480036"/>
            <a:ext cx="5135351" cy="533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C2C225-C08B-1EED-02F4-83507AA8BA68}"/>
              </a:ext>
            </a:extLst>
          </p:cNvPr>
          <p:cNvSpPr/>
          <p:nvPr/>
        </p:nvSpPr>
        <p:spPr bwMode="white">
          <a:xfrm>
            <a:off x="1248680" y="5314428"/>
            <a:ext cx="5423383" cy="63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5726C2-BAB2-1C68-E454-8303461C30FE}"/>
              </a:ext>
            </a:extLst>
          </p:cNvPr>
          <p:cNvSpPr/>
          <p:nvPr/>
        </p:nvSpPr>
        <p:spPr bwMode="white">
          <a:xfrm>
            <a:off x="1311406" y="6166766"/>
            <a:ext cx="6344176" cy="430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0E8BFE-3CC4-EF5C-5DE4-5126F079B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23B3B-39C8-1070-D150-6DF82F2D5BDF}"/>
              </a:ext>
            </a:extLst>
          </p:cNvPr>
          <p:cNvSpPr/>
          <p:nvPr/>
        </p:nvSpPr>
        <p:spPr bwMode="white">
          <a:xfrm>
            <a:off x="681904" y="4210325"/>
            <a:ext cx="6134176" cy="58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AA548F-D2D5-CB80-AD67-82505F2D98BE}"/>
              </a:ext>
            </a:extLst>
          </p:cNvPr>
          <p:cNvSpPr/>
          <p:nvPr/>
        </p:nvSpPr>
        <p:spPr bwMode="white">
          <a:xfrm>
            <a:off x="681904" y="5096102"/>
            <a:ext cx="5846144" cy="56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5EB0922-962D-E5D1-AE11-63FE431EF996}"/>
              </a:ext>
            </a:extLst>
          </p:cNvPr>
          <p:cNvSpPr/>
          <p:nvPr/>
        </p:nvSpPr>
        <p:spPr bwMode="white">
          <a:xfrm>
            <a:off x="681904" y="5981879"/>
            <a:ext cx="6566224" cy="6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0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0EF7E-EA8C-18CB-7075-C85CCC6AC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60EDC-20C5-80AC-FA8D-2C2D8D78BDB5}"/>
              </a:ext>
            </a:extLst>
          </p:cNvPr>
          <p:cNvSpPr/>
          <p:nvPr/>
        </p:nvSpPr>
        <p:spPr bwMode="white">
          <a:xfrm>
            <a:off x="681904" y="3660491"/>
            <a:ext cx="6350200" cy="56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1DE3A1-857D-920A-E0EE-4A6EFB425A35}"/>
              </a:ext>
            </a:extLst>
          </p:cNvPr>
          <p:cNvSpPr/>
          <p:nvPr/>
        </p:nvSpPr>
        <p:spPr bwMode="white">
          <a:xfrm>
            <a:off x="681904" y="4547121"/>
            <a:ext cx="5414096" cy="68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B589112-5740-AA3B-5583-DD0EC4B2CF29}"/>
              </a:ext>
            </a:extLst>
          </p:cNvPr>
          <p:cNvSpPr/>
          <p:nvPr/>
        </p:nvSpPr>
        <p:spPr bwMode="white">
          <a:xfrm>
            <a:off x="681904" y="5443285"/>
            <a:ext cx="8294416" cy="65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6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3876DF-DF66-1DC0-B64B-A45088C40B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7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0B73A-578E-31CD-EF18-8821EFCFCEF7}"/>
              </a:ext>
            </a:extLst>
          </p:cNvPr>
          <p:cNvSpPr/>
          <p:nvPr/>
        </p:nvSpPr>
        <p:spPr bwMode="white">
          <a:xfrm>
            <a:off x="681904" y="3611355"/>
            <a:ext cx="6350200" cy="53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2823F4-82F1-AC9C-B432-D6DFC21BFAE7}"/>
              </a:ext>
            </a:extLst>
          </p:cNvPr>
          <p:cNvSpPr/>
          <p:nvPr/>
        </p:nvSpPr>
        <p:spPr bwMode="white">
          <a:xfrm>
            <a:off x="681904" y="4487964"/>
            <a:ext cx="6350200" cy="525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0B095C-42C8-7609-7553-2FAC884ECE69}"/>
              </a:ext>
            </a:extLst>
          </p:cNvPr>
          <p:cNvSpPr/>
          <p:nvPr/>
        </p:nvSpPr>
        <p:spPr bwMode="white">
          <a:xfrm>
            <a:off x="681904" y="5383629"/>
            <a:ext cx="7342857" cy="46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010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58F888-9302-E542-B89F-393F12FF1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7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837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2A7262-5B66-68DB-BD2E-E442FB6D5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2844C-798E-AEEF-3BF9-0A37ADDBDD47}"/>
              </a:ext>
            </a:extLst>
          </p:cNvPr>
          <p:cNvSpPr/>
          <p:nvPr/>
        </p:nvSpPr>
        <p:spPr bwMode="white">
          <a:xfrm>
            <a:off x="681904" y="1086521"/>
            <a:ext cx="4694016" cy="53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086E42-0D4E-820C-55A3-3F1F0FB98E79}"/>
              </a:ext>
            </a:extLst>
          </p:cNvPr>
          <p:cNvSpPr/>
          <p:nvPr/>
        </p:nvSpPr>
        <p:spPr bwMode="white">
          <a:xfrm>
            <a:off x="681904" y="1974061"/>
            <a:ext cx="3066666" cy="45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F34D1D-B0CC-721C-FCE2-8DA101EAE6C0}"/>
              </a:ext>
            </a:extLst>
          </p:cNvPr>
          <p:cNvSpPr/>
          <p:nvPr/>
        </p:nvSpPr>
        <p:spPr bwMode="white">
          <a:xfrm>
            <a:off x="681904" y="2852056"/>
            <a:ext cx="9158512" cy="64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90D2AF-E6F8-2702-E159-8E793F36E08A}"/>
              </a:ext>
            </a:extLst>
          </p:cNvPr>
          <p:cNvSpPr/>
          <p:nvPr/>
        </p:nvSpPr>
        <p:spPr bwMode="white">
          <a:xfrm>
            <a:off x="1939047" y="3730054"/>
            <a:ext cx="7685345" cy="1067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2C511FB-AA8C-6183-135D-9B047D5AD15E}"/>
              </a:ext>
            </a:extLst>
          </p:cNvPr>
          <p:cNvSpPr/>
          <p:nvPr/>
        </p:nvSpPr>
        <p:spPr bwMode="white">
          <a:xfrm>
            <a:off x="681904" y="5075679"/>
            <a:ext cx="7286304" cy="6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90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E7982-0E11-5CCF-C03C-0FAA3BF31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1AE886-4739-315D-4036-9DAB523D601F}"/>
              </a:ext>
            </a:extLst>
          </p:cNvPr>
          <p:cNvSpPr/>
          <p:nvPr/>
        </p:nvSpPr>
        <p:spPr bwMode="white">
          <a:xfrm>
            <a:off x="691035" y="3058641"/>
            <a:ext cx="4180829" cy="37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11AC77-78EA-9D0D-DA52-31CDCDF4FB43}"/>
              </a:ext>
            </a:extLst>
          </p:cNvPr>
          <p:cNvSpPr/>
          <p:nvPr/>
        </p:nvSpPr>
        <p:spPr bwMode="white">
          <a:xfrm>
            <a:off x="691035" y="3725206"/>
            <a:ext cx="4036813" cy="423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099703-8C71-1AA1-82F6-6EAF6182FEC2}"/>
              </a:ext>
            </a:extLst>
          </p:cNvPr>
          <p:cNvSpPr/>
          <p:nvPr/>
        </p:nvSpPr>
        <p:spPr bwMode="white">
          <a:xfrm>
            <a:off x="691034" y="4391772"/>
            <a:ext cx="7061149" cy="54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7FA403-E4B6-42FA-CE58-67CA00705433}"/>
              </a:ext>
            </a:extLst>
          </p:cNvPr>
          <p:cNvSpPr/>
          <p:nvPr/>
        </p:nvSpPr>
        <p:spPr bwMode="white">
          <a:xfrm>
            <a:off x="1864083" y="5058338"/>
            <a:ext cx="5220786" cy="103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0D5BB97-A766-CC05-A7A8-7A0DD7E2F42C}"/>
              </a:ext>
            </a:extLst>
          </p:cNvPr>
          <p:cNvSpPr/>
          <p:nvPr/>
        </p:nvSpPr>
        <p:spPr bwMode="white">
          <a:xfrm>
            <a:off x="691034" y="6319018"/>
            <a:ext cx="5981029" cy="34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21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3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85629-D6A6-BFBA-6CE7-BF8CE7D5B1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0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2131F6-C7CF-C4DF-D90B-4D4270E09DE8}"/>
              </a:ext>
            </a:extLst>
          </p:cNvPr>
          <p:cNvSpPr/>
          <p:nvPr/>
        </p:nvSpPr>
        <p:spPr bwMode="white">
          <a:xfrm>
            <a:off x="689629" y="3046511"/>
            <a:ext cx="3894203" cy="454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4EDD9-CCAE-5E67-5D75-4452577F5295}"/>
              </a:ext>
            </a:extLst>
          </p:cNvPr>
          <p:cNvSpPr/>
          <p:nvPr/>
        </p:nvSpPr>
        <p:spPr bwMode="white">
          <a:xfrm>
            <a:off x="689629" y="3745614"/>
            <a:ext cx="3030107" cy="54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F42D1A-EAF7-CB0A-A8D0-542A8646EB7E}"/>
              </a:ext>
            </a:extLst>
          </p:cNvPr>
          <p:cNvSpPr/>
          <p:nvPr/>
        </p:nvSpPr>
        <p:spPr bwMode="white">
          <a:xfrm>
            <a:off x="689628" y="4444717"/>
            <a:ext cx="7062555" cy="53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F9AAD8-7B9B-330A-17B6-FFFFBCE7D951}"/>
              </a:ext>
            </a:extLst>
          </p:cNvPr>
          <p:cNvSpPr/>
          <p:nvPr/>
        </p:nvSpPr>
        <p:spPr bwMode="white">
          <a:xfrm>
            <a:off x="1646300" y="5136221"/>
            <a:ext cx="6028542" cy="79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80FCF05-5A49-4686-EFC3-0824C7521F11}"/>
              </a:ext>
            </a:extLst>
          </p:cNvPr>
          <p:cNvSpPr/>
          <p:nvPr/>
        </p:nvSpPr>
        <p:spPr bwMode="white">
          <a:xfrm>
            <a:off x="689629" y="6215271"/>
            <a:ext cx="5785578" cy="364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88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2023-12-09T03:11:49Z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