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1" r:id="rId11"/>
    <p:sldId id="340" r:id="rId12"/>
    <p:sldId id="339" r:id="rId13"/>
    <p:sldId id="338" r:id="rId14"/>
    <p:sldId id="336" r:id="rId15"/>
    <p:sldId id="335" r:id="rId16"/>
    <p:sldId id="334" r:id="rId17"/>
    <p:sldId id="333" r:id="rId18"/>
    <p:sldId id="332" r:id="rId19"/>
    <p:sldId id="331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0286" y="3057571"/>
            <a:ext cx="9571428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6BA27-C1FC-B4A0-04E5-06A6C72D3B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1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EC9C6A-D566-81D7-ACB4-BF4708A53DDB}"/>
              </a:ext>
            </a:extLst>
          </p:cNvPr>
          <p:cNvSpPr/>
          <p:nvPr/>
        </p:nvSpPr>
        <p:spPr bwMode="white">
          <a:xfrm>
            <a:off x="6811948" y="3752403"/>
            <a:ext cx="506279" cy="331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2720B7-1187-9522-35BD-6A834F7FE4E3}"/>
              </a:ext>
            </a:extLst>
          </p:cNvPr>
          <p:cNvSpPr/>
          <p:nvPr/>
        </p:nvSpPr>
        <p:spPr bwMode="white">
          <a:xfrm>
            <a:off x="4961124" y="5337648"/>
            <a:ext cx="672272" cy="38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930576-7593-E861-F91E-CE910205F77C}"/>
              </a:ext>
            </a:extLst>
          </p:cNvPr>
          <p:cNvSpPr/>
          <p:nvPr/>
        </p:nvSpPr>
        <p:spPr bwMode="white">
          <a:xfrm>
            <a:off x="8239489" y="5337648"/>
            <a:ext cx="680571" cy="38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01A430-274E-7484-CA11-C7FE611FD1D6}"/>
              </a:ext>
            </a:extLst>
          </p:cNvPr>
          <p:cNvSpPr/>
          <p:nvPr/>
        </p:nvSpPr>
        <p:spPr bwMode="white">
          <a:xfrm>
            <a:off x="2927708" y="6159319"/>
            <a:ext cx="672272" cy="38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363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27800-1A56-9580-584D-3FF4B9F9BA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7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D289FA-4CD6-2710-68B7-FFF71CDA486F}"/>
              </a:ext>
            </a:extLst>
          </p:cNvPr>
          <p:cNvSpPr/>
          <p:nvPr/>
        </p:nvSpPr>
        <p:spPr bwMode="white">
          <a:xfrm>
            <a:off x="1900952" y="5069984"/>
            <a:ext cx="3979024" cy="150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72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CEB8F-A9BF-4C58-F787-73A5F78CAE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B0DEDE-CFBE-F600-100F-D57FB06F8AEF}"/>
              </a:ext>
            </a:extLst>
          </p:cNvPr>
          <p:cNvSpPr/>
          <p:nvPr/>
        </p:nvSpPr>
        <p:spPr bwMode="white">
          <a:xfrm>
            <a:off x="7500952" y="4081923"/>
            <a:ext cx="542857" cy="372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F86A02-6AB4-4AB8-096A-64A084892293}"/>
              </a:ext>
            </a:extLst>
          </p:cNvPr>
          <p:cNvSpPr/>
          <p:nvPr/>
        </p:nvSpPr>
        <p:spPr bwMode="white">
          <a:xfrm>
            <a:off x="2062857" y="5007268"/>
            <a:ext cx="323809" cy="391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09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674FB-63B4-998D-C02C-47A8F083E8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0"/>
          <a:stretch/>
        </p:blipFill>
        <p:spPr>
          <a:xfrm>
            <a:off x="551384" y="980728"/>
            <a:ext cx="10681784" cy="73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FB4514-A3A7-F530-57A0-E8A8FC2EC9F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1844824"/>
            <a:ext cx="10800000" cy="2837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115EA2-153E-B036-0637-166B7C0C399F}"/>
              </a:ext>
            </a:extLst>
          </p:cNvPr>
          <p:cNvSpPr/>
          <p:nvPr/>
        </p:nvSpPr>
        <p:spPr bwMode="white">
          <a:xfrm>
            <a:off x="2325583" y="4013336"/>
            <a:ext cx="1171428" cy="40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482980-1E02-A2E2-D7F1-5108B3E03D20}"/>
              </a:ext>
            </a:extLst>
          </p:cNvPr>
          <p:cNvSpPr/>
          <p:nvPr/>
        </p:nvSpPr>
        <p:spPr bwMode="white">
          <a:xfrm>
            <a:off x="6744630" y="4013336"/>
            <a:ext cx="847619" cy="401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04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AC724F-7F56-0194-9D20-4A83E9B28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0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3542D1-660C-93C5-107A-0A6724770619}"/>
              </a:ext>
            </a:extLst>
          </p:cNvPr>
          <p:cNvSpPr/>
          <p:nvPr/>
        </p:nvSpPr>
        <p:spPr bwMode="white">
          <a:xfrm>
            <a:off x="4854141" y="6000273"/>
            <a:ext cx="318731" cy="39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72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1B5E5-4AFD-7817-FE89-54A1114370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4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583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D04BF-E02B-FCB9-BFE5-4FB13210D0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2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DB91D0-15ED-24BC-611A-821C11DF5A67}"/>
              </a:ext>
            </a:extLst>
          </p:cNvPr>
          <p:cNvSpPr/>
          <p:nvPr/>
        </p:nvSpPr>
        <p:spPr bwMode="white">
          <a:xfrm>
            <a:off x="688916" y="1127464"/>
            <a:ext cx="5407084" cy="46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127537-3119-05EA-CF63-15FE354E94C7}"/>
              </a:ext>
            </a:extLst>
          </p:cNvPr>
          <p:cNvSpPr/>
          <p:nvPr/>
        </p:nvSpPr>
        <p:spPr bwMode="white">
          <a:xfrm>
            <a:off x="688916" y="1858153"/>
            <a:ext cx="2222489" cy="38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95C39D-B63A-5DF7-B653-AE08FEE02E14}"/>
              </a:ext>
            </a:extLst>
          </p:cNvPr>
          <p:cNvSpPr/>
          <p:nvPr/>
        </p:nvSpPr>
        <p:spPr bwMode="white">
          <a:xfrm>
            <a:off x="688916" y="2503334"/>
            <a:ext cx="4476062" cy="709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957A5D0-76E8-42F8-5243-8EC06C937D53}"/>
              </a:ext>
            </a:extLst>
          </p:cNvPr>
          <p:cNvSpPr/>
          <p:nvPr/>
        </p:nvSpPr>
        <p:spPr bwMode="white">
          <a:xfrm>
            <a:off x="688916" y="3350622"/>
            <a:ext cx="2814796" cy="51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12E02C1-F6C2-D3D1-A7EC-6C6ED09BB48A}"/>
              </a:ext>
            </a:extLst>
          </p:cNvPr>
          <p:cNvSpPr/>
          <p:nvPr/>
        </p:nvSpPr>
        <p:spPr bwMode="white">
          <a:xfrm>
            <a:off x="623392" y="3998692"/>
            <a:ext cx="3384376" cy="51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57F1D6D-366B-75F0-2A5B-6AF856083E4D}"/>
              </a:ext>
            </a:extLst>
          </p:cNvPr>
          <p:cNvSpPr/>
          <p:nvPr/>
        </p:nvSpPr>
        <p:spPr bwMode="white">
          <a:xfrm>
            <a:off x="688916" y="4725144"/>
            <a:ext cx="6199171" cy="56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BFDFF021-8C3E-CE42-1885-433E80F0C277}"/>
              </a:ext>
            </a:extLst>
          </p:cNvPr>
          <p:cNvSpPr/>
          <p:nvPr/>
        </p:nvSpPr>
        <p:spPr bwMode="white">
          <a:xfrm>
            <a:off x="688916" y="5589327"/>
            <a:ext cx="5767124" cy="114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546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7" grpId="0" animBg="1"/>
      <p:bldP spid="25" grpId="0" animBg="1"/>
      <p:bldP spid="32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8F0BF-CC58-74BD-1203-A710831700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504" y="908720"/>
            <a:ext cx="8095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589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9A187-D1F0-AC6A-C03E-3B7C3CB71B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4"/>
          <a:stretch/>
        </p:blipFill>
        <p:spPr>
          <a:xfrm>
            <a:off x="1175752" y="980728"/>
            <a:ext cx="9840496" cy="336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9911606-A1C7-0852-A60A-1DAD974FDD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32" b="33046"/>
          <a:stretch/>
        </p:blipFill>
        <p:spPr>
          <a:xfrm>
            <a:off x="1181896" y="4341478"/>
            <a:ext cx="6951792" cy="1656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D9FEBC-2B3B-C812-78AE-3E070D2C2D26}"/>
              </a:ext>
            </a:extLst>
          </p:cNvPr>
          <p:cNvSpPr/>
          <p:nvPr/>
        </p:nvSpPr>
        <p:spPr bwMode="white">
          <a:xfrm>
            <a:off x="4007768" y="4797152"/>
            <a:ext cx="353539" cy="60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14CCCF-B511-1B62-707C-2F606637F25B}"/>
              </a:ext>
            </a:extLst>
          </p:cNvPr>
          <p:cNvSpPr/>
          <p:nvPr/>
        </p:nvSpPr>
        <p:spPr bwMode="white">
          <a:xfrm>
            <a:off x="6518262" y="4437113"/>
            <a:ext cx="852568" cy="127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53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911606-A1C7-0852-A60A-1DAD974FDD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93" r="8884"/>
          <a:stretch/>
        </p:blipFill>
        <p:spPr>
          <a:xfrm>
            <a:off x="983432" y="1052736"/>
            <a:ext cx="9840496" cy="809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F503C0E-AC74-2A7B-6262-14B6D286CD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86"/>
          <a:stretch/>
        </p:blipFill>
        <p:spPr>
          <a:xfrm>
            <a:off x="1750920" y="1936133"/>
            <a:ext cx="8881584" cy="1704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789A0135-5A15-EA7F-1E40-8022EC8845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554"/>
          <a:stretch/>
        </p:blipFill>
        <p:spPr>
          <a:xfrm>
            <a:off x="1750920" y="3606026"/>
            <a:ext cx="6528128" cy="2435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34992B-45A0-4AE4-EE5B-153C150F19DB}"/>
              </a:ext>
            </a:extLst>
          </p:cNvPr>
          <p:cNvSpPr/>
          <p:nvPr/>
        </p:nvSpPr>
        <p:spPr bwMode="white">
          <a:xfrm>
            <a:off x="1712824" y="3715146"/>
            <a:ext cx="6759440" cy="1370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CBD83A-28BA-9510-2AED-EE11E95967EC}"/>
              </a:ext>
            </a:extLst>
          </p:cNvPr>
          <p:cNvSpPr/>
          <p:nvPr/>
        </p:nvSpPr>
        <p:spPr bwMode="white">
          <a:xfrm>
            <a:off x="1712824" y="5363430"/>
            <a:ext cx="7263496" cy="58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956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731C4D-7CDB-4B3F-D735-A5D7D958E8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AC54AD-7300-13BE-CD66-ADB8D897D353}"/>
              </a:ext>
            </a:extLst>
          </p:cNvPr>
          <p:cNvSpPr/>
          <p:nvPr/>
        </p:nvSpPr>
        <p:spPr bwMode="white">
          <a:xfrm>
            <a:off x="10205714" y="3306936"/>
            <a:ext cx="438095" cy="400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04D92-F956-57D9-2D9A-CA8CFC6DA4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08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000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04E6E5-66CD-92D3-78C2-9E58D2485E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4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335479-1F6B-1AC6-66C6-5E05D8D70AF2}"/>
              </a:ext>
            </a:extLst>
          </p:cNvPr>
          <p:cNvSpPr/>
          <p:nvPr/>
        </p:nvSpPr>
        <p:spPr bwMode="white">
          <a:xfrm>
            <a:off x="3667290" y="5554500"/>
            <a:ext cx="862438" cy="34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1317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B1BA9-3FA9-7614-3406-F8CFB5570A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77DA39-DCE1-E6DC-646A-DA4B4648E0AF}"/>
              </a:ext>
            </a:extLst>
          </p:cNvPr>
          <p:cNvSpPr/>
          <p:nvPr/>
        </p:nvSpPr>
        <p:spPr bwMode="white">
          <a:xfrm>
            <a:off x="681904" y="1124744"/>
            <a:ext cx="9662568" cy="714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9FC10BE-5D37-2CB8-3FEC-A1F4D3531DF1}"/>
              </a:ext>
            </a:extLst>
          </p:cNvPr>
          <p:cNvSpPr/>
          <p:nvPr/>
        </p:nvSpPr>
        <p:spPr bwMode="white">
          <a:xfrm>
            <a:off x="335360" y="1991960"/>
            <a:ext cx="2160240" cy="704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34839A5-7318-49EB-E78B-4CDEB213D375}"/>
              </a:ext>
            </a:extLst>
          </p:cNvPr>
          <p:cNvSpPr/>
          <p:nvPr/>
        </p:nvSpPr>
        <p:spPr bwMode="white">
          <a:xfrm>
            <a:off x="709337" y="3087627"/>
            <a:ext cx="5774136" cy="127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0CB6BF6-8E9B-0E33-FA7F-872D6DE94CDA}"/>
              </a:ext>
            </a:extLst>
          </p:cNvPr>
          <p:cNvSpPr/>
          <p:nvPr/>
        </p:nvSpPr>
        <p:spPr bwMode="white">
          <a:xfrm>
            <a:off x="681904" y="4745826"/>
            <a:ext cx="9878592" cy="55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6A85D1CD-AB8C-D8C5-A08F-E6973EAC04E8}"/>
              </a:ext>
            </a:extLst>
          </p:cNvPr>
          <p:cNvSpPr/>
          <p:nvPr/>
        </p:nvSpPr>
        <p:spPr bwMode="white">
          <a:xfrm>
            <a:off x="720000" y="5541133"/>
            <a:ext cx="7104192" cy="66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F77DA39-DCE1-E6DC-646A-DA4B4648E0AF}"/>
              </a:ext>
            </a:extLst>
          </p:cNvPr>
          <p:cNvSpPr/>
          <p:nvPr/>
        </p:nvSpPr>
        <p:spPr bwMode="white">
          <a:xfrm>
            <a:off x="2533696" y="1991959"/>
            <a:ext cx="6730656" cy="714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F34839A5-7318-49EB-E78B-4CDEB213D375}"/>
              </a:ext>
            </a:extLst>
          </p:cNvPr>
          <p:cNvSpPr/>
          <p:nvPr/>
        </p:nvSpPr>
        <p:spPr bwMode="white">
          <a:xfrm>
            <a:off x="6521568" y="3100635"/>
            <a:ext cx="2972303" cy="1277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85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8" grpId="0" animBg="1"/>
      <p:bldP spid="23" grpId="0" animBg="1"/>
      <p:bldP spid="28" grpId="0" animBg="1"/>
      <p:bldP spid="31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61A4F2-1083-E1CF-75CD-839AC982F9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9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080ECF-3E6A-4D6B-6303-4F55EDCECCF8}"/>
              </a:ext>
            </a:extLst>
          </p:cNvPr>
          <p:cNvSpPr/>
          <p:nvPr/>
        </p:nvSpPr>
        <p:spPr bwMode="white">
          <a:xfrm>
            <a:off x="407368" y="1132212"/>
            <a:ext cx="6597885" cy="42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23EEE2-F327-3742-857D-073D2060F7C5}"/>
              </a:ext>
            </a:extLst>
          </p:cNvPr>
          <p:cNvSpPr/>
          <p:nvPr/>
        </p:nvSpPr>
        <p:spPr bwMode="white">
          <a:xfrm>
            <a:off x="689489" y="1933271"/>
            <a:ext cx="5334503" cy="724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9591E7-27DD-0979-325F-0FC7614226AC}"/>
              </a:ext>
            </a:extLst>
          </p:cNvPr>
          <p:cNvSpPr/>
          <p:nvPr/>
        </p:nvSpPr>
        <p:spPr bwMode="white">
          <a:xfrm>
            <a:off x="796277" y="3008980"/>
            <a:ext cx="5636896" cy="35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D3C412-4C2B-EC96-1C41-26DD0CAF9C6C}"/>
              </a:ext>
            </a:extLst>
          </p:cNvPr>
          <p:cNvSpPr/>
          <p:nvPr/>
        </p:nvSpPr>
        <p:spPr bwMode="white">
          <a:xfrm>
            <a:off x="689489" y="3695603"/>
            <a:ext cx="4965655" cy="7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F495246-2EC0-6A6C-8F21-F239FF85A4F8}"/>
              </a:ext>
            </a:extLst>
          </p:cNvPr>
          <p:cNvSpPr/>
          <p:nvPr/>
        </p:nvSpPr>
        <p:spPr bwMode="white">
          <a:xfrm>
            <a:off x="689488" y="4800312"/>
            <a:ext cx="7854783" cy="41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1801183-35D2-41F7-7C97-25621502578C}"/>
              </a:ext>
            </a:extLst>
          </p:cNvPr>
          <p:cNvSpPr/>
          <p:nvPr/>
        </p:nvSpPr>
        <p:spPr bwMode="white">
          <a:xfrm>
            <a:off x="595960" y="5463549"/>
            <a:ext cx="1800200" cy="450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6" name="矩形 55">
            <a:extLst>
              <a:ext uri="{FF2B5EF4-FFF2-40B4-BE49-F238E27FC236}">
                <a16:creationId xmlns:a16="http://schemas.microsoft.com/office/drawing/2014/main" id="{5F495246-2EC0-6A6C-8F21-F239FF85A4F8}"/>
              </a:ext>
            </a:extLst>
          </p:cNvPr>
          <p:cNvSpPr/>
          <p:nvPr/>
        </p:nvSpPr>
        <p:spPr bwMode="white">
          <a:xfrm>
            <a:off x="2426671" y="5450596"/>
            <a:ext cx="7854783" cy="41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7" name="矩形 56">
            <a:extLst>
              <a:ext uri="{FF2B5EF4-FFF2-40B4-BE49-F238E27FC236}">
                <a16:creationId xmlns:a16="http://schemas.microsoft.com/office/drawing/2014/main" id="{5F495246-2EC0-6A6C-8F21-F239FF85A4F8}"/>
              </a:ext>
            </a:extLst>
          </p:cNvPr>
          <p:cNvSpPr/>
          <p:nvPr/>
        </p:nvSpPr>
        <p:spPr bwMode="white">
          <a:xfrm>
            <a:off x="612401" y="6144546"/>
            <a:ext cx="7827512" cy="43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6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2" grpId="0" animBg="1"/>
      <p:bldP spid="15" grpId="0" animBg="1"/>
      <p:bldP spid="20" grpId="0" animBg="1"/>
      <p:bldP spid="31" grpId="0" animBg="1"/>
      <p:bldP spid="56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21F509-58DF-DCCE-8779-08B447AE1D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7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39EB6E-15C0-D4AB-FC52-472BCBA11133}"/>
              </a:ext>
            </a:extLst>
          </p:cNvPr>
          <p:cNvSpPr/>
          <p:nvPr/>
        </p:nvSpPr>
        <p:spPr bwMode="white">
          <a:xfrm>
            <a:off x="10200369" y="6061573"/>
            <a:ext cx="349376" cy="39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74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98E917-33CF-FE5A-FC34-6998B7F0B7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6109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13599-0EE5-2C63-CAC5-007B25C979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BDFD6-1F50-8641-D459-5202CA2877AB}"/>
              </a:ext>
            </a:extLst>
          </p:cNvPr>
          <p:cNvSpPr/>
          <p:nvPr/>
        </p:nvSpPr>
        <p:spPr bwMode="white">
          <a:xfrm>
            <a:off x="10253333" y="4254160"/>
            <a:ext cx="371428" cy="41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68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BDCEE-9EED-40C3-3916-B6D6AB1C5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926E76-50B8-21AC-E531-A218D0987E51}"/>
              </a:ext>
            </a:extLst>
          </p:cNvPr>
          <p:cNvSpPr/>
          <p:nvPr/>
        </p:nvSpPr>
        <p:spPr bwMode="white">
          <a:xfrm>
            <a:off x="10262857" y="3249754"/>
            <a:ext cx="371428" cy="40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59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E1A1E-4513-AB2A-0F35-E64F313AF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2E7DD1-437C-2169-4134-4968EFE36987}"/>
              </a:ext>
            </a:extLst>
          </p:cNvPr>
          <p:cNvSpPr/>
          <p:nvPr/>
        </p:nvSpPr>
        <p:spPr bwMode="white">
          <a:xfrm>
            <a:off x="10253333" y="6060024"/>
            <a:ext cx="380952" cy="400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34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EF767-4DCD-AA58-3EEE-81D2902AEF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99" r="19552" b="4758"/>
          <a:stretch/>
        </p:blipFill>
        <p:spPr>
          <a:xfrm>
            <a:off x="2999656" y="1052736"/>
            <a:ext cx="6192688" cy="2104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BE3873A-08D3-B29F-022D-49CE39B843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7"/>
          <a:stretch/>
        </p:blipFill>
        <p:spPr>
          <a:xfrm>
            <a:off x="2363884" y="2996952"/>
            <a:ext cx="7464232" cy="3755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282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2CC2D-EF8F-2F79-83B6-64DF1C2710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677331"/>
            <a:ext cx="7960042" cy="4756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F66191-4FB2-5028-0FAF-B044E63782B2}"/>
              </a:ext>
            </a:extLst>
          </p:cNvPr>
          <p:cNvSpPr/>
          <p:nvPr/>
        </p:nvSpPr>
        <p:spPr bwMode="white">
          <a:xfrm>
            <a:off x="9624392" y="4941168"/>
            <a:ext cx="504056" cy="492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16435DD-9ABF-D4CD-37A0-C0BB441EBD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7"/>
          <a:stretch/>
        </p:blipFill>
        <p:spPr>
          <a:xfrm>
            <a:off x="3287688" y="5373216"/>
            <a:ext cx="5315502" cy="140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550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2023-12-09T03:07:24Z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