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905" y="3138524"/>
            <a:ext cx="9076190" cy="5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C24CA7-1FFE-6DD7-BDF8-A1C8343572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ABD903-22CB-7CE7-ABE9-3FF344CA122C}"/>
              </a:ext>
            </a:extLst>
          </p:cNvPr>
          <p:cNvSpPr/>
          <p:nvPr/>
        </p:nvSpPr>
        <p:spPr bwMode="white">
          <a:xfrm>
            <a:off x="681904" y="1286322"/>
            <a:ext cx="8582448" cy="55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06E026-CCED-A829-B301-AB7F4E91B041}"/>
              </a:ext>
            </a:extLst>
          </p:cNvPr>
          <p:cNvSpPr/>
          <p:nvPr/>
        </p:nvSpPr>
        <p:spPr bwMode="white">
          <a:xfrm>
            <a:off x="681904" y="2159146"/>
            <a:ext cx="8942488" cy="123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11B24BD-635D-5460-A77E-C617AAA690B0}"/>
              </a:ext>
            </a:extLst>
          </p:cNvPr>
          <p:cNvSpPr/>
          <p:nvPr/>
        </p:nvSpPr>
        <p:spPr bwMode="white">
          <a:xfrm>
            <a:off x="681904" y="3772324"/>
            <a:ext cx="8654456" cy="44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02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CED1C-46A6-7795-1779-A087DAADF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1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AE06FB-3849-F0D0-5827-4FD41BFFB3B2}"/>
              </a:ext>
            </a:extLst>
          </p:cNvPr>
          <p:cNvSpPr/>
          <p:nvPr/>
        </p:nvSpPr>
        <p:spPr bwMode="white">
          <a:xfrm>
            <a:off x="7871120" y="3670181"/>
            <a:ext cx="254358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7327BB-89C9-0FD9-EB37-036F4B861CE8}"/>
              </a:ext>
            </a:extLst>
          </p:cNvPr>
          <p:cNvSpPr/>
          <p:nvPr/>
        </p:nvSpPr>
        <p:spPr bwMode="white">
          <a:xfrm>
            <a:off x="1504879" y="6266545"/>
            <a:ext cx="225289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00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6B8E31-20FB-0805-0051-41E5FC5F4C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4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49698F-7561-1DB6-9B41-98D66687014A}"/>
              </a:ext>
            </a:extLst>
          </p:cNvPr>
          <p:cNvSpPr/>
          <p:nvPr/>
        </p:nvSpPr>
        <p:spPr bwMode="white">
          <a:xfrm>
            <a:off x="1326064" y="3068960"/>
            <a:ext cx="6354112" cy="103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D168B0-52A5-8D4C-0045-03088AD81B6F}"/>
              </a:ext>
            </a:extLst>
          </p:cNvPr>
          <p:cNvSpPr/>
          <p:nvPr/>
        </p:nvSpPr>
        <p:spPr bwMode="white">
          <a:xfrm>
            <a:off x="1311098" y="4380062"/>
            <a:ext cx="7305181" cy="41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F2DAE3-9A74-13F9-E6D8-065774F26B4B}"/>
              </a:ext>
            </a:extLst>
          </p:cNvPr>
          <p:cNvSpPr/>
          <p:nvPr/>
        </p:nvSpPr>
        <p:spPr bwMode="white">
          <a:xfrm>
            <a:off x="1311098" y="5004115"/>
            <a:ext cx="4424862" cy="441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739DAEF-9491-FFD6-B82C-B3288291CC11}"/>
              </a:ext>
            </a:extLst>
          </p:cNvPr>
          <p:cNvSpPr/>
          <p:nvPr/>
        </p:nvSpPr>
        <p:spPr bwMode="white">
          <a:xfrm>
            <a:off x="1370957" y="5689201"/>
            <a:ext cx="4365003" cy="92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0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4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DC8915-F38F-7CCB-17D0-73E76C66DE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5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C57817-53C7-9EC3-68FD-68B83B0042E2}"/>
              </a:ext>
            </a:extLst>
          </p:cNvPr>
          <p:cNvSpPr/>
          <p:nvPr/>
        </p:nvSpPr>
        <p:spPr bwMode="white">
          <a:xfrm>
            <a:off x="692642" y="2723258"/>
            <a:ext cx="5259342" cy="921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1099AC-F296-A342-AEA0-A3E85EACD16A}"/>
              </a:ext>
            </a:extLst>
          </p:cNvPr>
          <p:cNvSpPr/>
          <p:nvPr/>
        </p:nvSpPr>
        <p:spPr bwMode="white">
          <a:xfrm>
            <a:off x="692642" y="3865680"/>
            <a:ext cx="5619382" cy="42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09AD1CE-9F0B-08D2-92D8-FDDB076D710A}"/>
              </a:ext>
            </a:extLst>
          </p:cNvPr>
          <p:cNvSpPr/>
          <p:nvPr/>
        </p:nvSpPr>
        <p:spPr bwMode="white">
          <a:xfrm>
            <a:off x="692642" y="4437113"/>
            <a:ext cx="446725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86A2910-88CF-E1AA-939C-F460E77BD629}"/>
              </a:ext>
            </a:extLst>
          </p:cNvPr>
          <p:cNvSpPr/>
          <p:nvPr/>
        </p:nvSpPr>
        <p:spPr bwMode="white">
          <a:xfrm>
            <a:off x="692642" y="5418555"/>
            <a:ext cx="4755286" cy="121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20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5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98B319-D922-0AFD-3C12-7734E1A7A3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9229196" cy="5074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F84BD3F-F233-5CD1-36D5-D32CFA9527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6080300"/>
            <a:ext cx="9514508" cy="74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731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0598D-3CE2-111F-16AF-0120DFC1DD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1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F4C275-B4EB-D184-F9EA-CB582E8E61D2}"/>
              </a:ext>
            </a:extLst>
          </p:cNvPr>
          <p:cNvSpPr/>
          <p:nvPr/>
        </p:nvSpPr>
        <p:spPr bwMode="white">
          <a:xfrm>
            <a:off x="686942" y="1187172"/>
            <a:ext cx="8145362" cy="102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EF2F11-5E47-368F-18A6-241116D77E22}"/>
              </a:ext>
            </a:extLst>
          </p:cNvPr>
          <p:cNvSpPr/>
          <p:nvPr/>
        </p:nvSpPr>
        <p:spPr bwMode="white">
          <a:xfrm>
            <a:off x="686942" y="2544413"/>
            <a:ext cx="5985122" cy="9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C5C4F0-35FB-ECC1-68E5-20C6B56BE59B}"/>
              </a:ext>
            </a:extLst>
          </p:cNvPr>
          <p:cNvSpPr/>
          <p:nvPr/>
        </p:nvSpPr>
        <p:spPr bwMode="white">
          <a:xfrm>
            <a:off x="686942" y="3901655"/>
            <a:ext cx="7857330" cy="102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C26621C-148A-3F79-DDB6-443E7E478F54}"/>
              </a:ext>
            </a:extLst>
          </p:cNvPr>
          <p:cNvSpPr/>
          <p:nvPr/>
        </p:nvSpPr>
        <p:spPr bwMode="white">
          <a:xfrm>
            <a:off x="686942" y="5225793"/>
            <a:ext cx="1818173" cy="35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15249BD-EAD7-218A-BA4C-B9BA18D7FF76}"/>
              </a:ext>
            </a:extLst>
          </p:cNvPr>
          <p:cNvSpPr/>
          <p:nvPr/>
        </p:nvSpPr>
        <p:spPr bwMode="white">
          <a:xfrm>
            <a:off x="686942" y="5895268"/>
            <a:ext cx="4760986" cy="62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35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5" grpId="0" animBg="1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0295F-85A9-4F93-492B-6880A3ABE4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997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D3CCB6-E1A4-038B-A6B1-56366B285B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0824BD-BB3F-E970-4EEE-05969D7A3E32}"/>
              </a:ext>
            </a:extLst>
          </p:cNvPr>
          <p:cNvSpPr/>
          <p:nvPr/>
        </p:nvSpPr>
        <p:spPr bwMode="white">
          <a:xfrm>
            <a:off x="7996190" y="2544977"/>
            <a:ext cx="295238" cy="37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2774D1-ECA8-3942-DB9B-6DB2F833530B}"/>
              </a:ext>
            </a:extLst>
          </p:cNvPr>
          <p:cNvSpPr/>
          <p:nvPr/>
        </p:nvSpPr>
        <p:spPr bwMode="white">
          <a:xfrm>
            <a:off x="8616280" y="5099875"/>
            <a:ext cx="951338" cy="37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7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5C11AF-73BB-BC55-734A-F93890A10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7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285092-60AF-E3F9-64AE-5592B424C375}"/>
              </a:ext>
            </a:extLst>
          </p:cNvPr>
          <p:cNvSpPr/>
          <p:nvPr/>
        </p:nvSpPr>
        <p:spPr bwMode="white">
          <a:xfrm>
            <a:off x="2274718" y="2442334"/>
            <a:ext cx="228215" cy="27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F0C965-EEAB-C8D2-44F1-5AFE03FB3BA8}"/>
              </a:ext>
            </a:extLst>
          </p:cNvPr>
          <p:cNvSpPr/>
          <p:nvPr/>
        </p:nvSpPr>
        <p:spPr bwMode="white">
          <a:xfrm>
            <a:off x="7217013" y="3398765"/>
            <a:ext cx="527748" cy="27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1E1D1D-01C2-4B43-E0C8-6A349363340C}"/>
              </a:ext>
            </a:extLst>
          </p:cNvPr>
          <p:cNvSpPr/>
          <p:nvPr/>
        </p:nvSpPr>
        <p:spPr bwMode="white">
          <a:xfrm>
            <a:off x="2281850" y="6260921"/>
            <a:ext cx="221083" cy="27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57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2C78B9-B223-4DE0-0062-5A1CA32BAC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70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AD9CD8-D1C3-AAAD-84BC-877DDC753CE9}"/>
              </a:ext>
            </a:extLst>
          </p:cNvPr>
          <p:cNvSpPr/>
          <p:nvPr/>
        </p:nvSpPr>
        <p:spPr bwMode="white">
          <a:xfrm>
            <a:off x="1203556" y="3469465"/>
            <a:ext cx="6620636" cy="46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D35FD6-F809-9BE9-68B9-8C6E17BCBD38}"/>
              </a:ext>
            </a:extLst>
          </p:cNvPr>
          <p:cNvSpPr/>
          <p:nvPr/>
        </p:nvSpPr>
        <p:spPr bwMode="white">
          <a:xfrm>
            <a:off x="1265100" y="4111420"/>
            <a:ext cx="3174716" cy="81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5D72BA-3F98-3A3E-C080-F4D2D802E0D6}"/>
              </a:ext>
            </a:extLst>
          </p:cNvPr>
          <p:cNvSpPr/>
          <p:nvPr/>
        </p:nvSpPr>
        <p:spPr bwMode="white">
          <a:xfrm>
            <a:off x="1256308" y="5237038"/>
            <a:ext cx="2154025" cy="36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4F6BB1E-E0FD-FEC3-84B6-6355593CF6BE}"/>
              </a:ext>
            </a:extLst>
          </p:cNvPr>
          <p:cNvSpPr/>
          <p:nvPr/>
        </p:nvSpPr>
        <p:spPr bwMode="white">
          <a:xfrm>
            <a:off x="1203556" y="5778976"/>
            <a:ext cx="4264092" cy="95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33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B261D-5894-043F-165A-FAE2F77FD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8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4259EC-5AA4-ADCD-C80A-CA5D24491520}"/>
              </a:ext>
            </a:extLst>
          </p:cNvPr>
          <p:cNvSpPr/>
          <p:nvPr/>
        </p:nvSpPr>
        <p:spPr bwMode="white">
          <a:xfrm>
            <a:off x="7959751" y="5007668"/>
            <a:ext cx="249394" cy="27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3F87F-6103-651F-FF97-5C60ABDDEA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D7FD01-5CE6-ED6D-4E03-A2A1A7B69E65}"/>
              </a:ext>
            </a:extLst>
          </p:cNvPr>
          <p:cNvSpPr/>
          <p:nvPr/>
        </p:nvSpPr>
        <p:spPr bwMode="white">
          <a:xfrm>
            <a:off x="8881904" y="1582909"/>
            <a:ext cx="1609523" cy="48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A272D3-0E22-BE84-E2D1-8962776671B6}"/>
              </a:ext>
            </a:extLst>
          </p:cNvPr>
          <p:cNvSpPr/>
          <p:nvPr/>
        </p:nvSpPr>
        <p:spPr bwMode="white">
          <a:xfrm>
            <a:off x="6691428" y="2833363"/>
            <a:ext cx="1628571" cy="486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74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CB2606-4944-0E23-6B10-64F60A288D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30015-F918-054B-0712-2D5CCCCCC880}"/>
              </a:ext>
            </a:extLst>
          </p:cNvPr>
          <p:cNvSpPr/>
          <p:nvPr/>
        </p:nvSpPr>
        <p:spPr bwMode="white">
          <a:xfrm>
            <a:off x="9795979" y="4603104"/>
            <a:ext cx="340925" cy="35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15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8D569-D263-7D23-F374-45394B289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5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56FD7-D4F2-581D-40BE-73337A500EB4}"/>
              </a:ext>
            </a:extLst>
          </p:cNvPr>
          <p:cNvSpPr/>
          <p:nvPr/>
        </p:nvSpPr>
        <p:spPr bwMode="white">
          <a:xfrm>
            <a:off x="1142225" y="3183840"/>
            <a:ext cx="4084073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EEC04-0513-BADA-AF98-D5BB1A7D9E44}"/>
              </a:ext>
            </a:extLst>
          </p:cNvPr>
          <p:cNvSpPr/>
          <p:nvPr/>
        </p:nvSpPr>
        <p:spPr bwMode="white">
          <a:xfrm>
            <a:off x="1142225" y="3828960"/>
            <a:ext cx="1719609" cy="3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1AEDB5-3AA9-82CF-0E29-24C3139FB50D}"/>
              </a:ext>
            </a:extLst>
          </p:cNvPr>
          <p:cNvSpPr/>
          <p:nvPr/>
        </p:nvSpPr>
        <p:spPr bwMode="white">
          <a:xfrm>
            <a:off x="839416" y="4451040"/>
            <a:ext cx="5256584" cy="41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6CAAEF-683F-D4E8-8B32-AF18C3A28E58}"/>
              </a:ext>
            </a:extLst>
          </p:cNvPr>
          <p:cNvSpPr/>
          <p:nvPr/>
        </p:nvSpPr>
        <p:spPr bwMode="white">
          <a:xfrm>
            <a:off x="1142225" y="5088480"/>
            <a:ext cx="1673548" cy="34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2790B9-F7E8-9F51-A467-57DE01441A9D}"/>
              </a:ext>
            </a:extLst>
          </p:cNvPr>
          <p:cNvSpPr/>
          <p:nvPr/>
        </p:nvSpPr>
        <p:spPr bwMode="white">
          <a:xfrm>
            <a:off x="1195963" y="5741280"/>
            <a:ext cx="3976598" cy="93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103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BD51C-79C5-D733-F837-FD497B480C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61597B-C97C-D5B8-FD32-531FAEBF49EF}"/>
              </a:ext>
            </a:extLst>
          </p:cNvPr>
          <p:cNvSpPr/>
          <p:nvPr/>
        </p:nvSpPr>
        <p:spPr bwMode="white">
          <a:xfrm>
            <a:off x="681904" y="2887029"/>
            <a:ext cx="5400000" cy="46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4AD129-EB7D-F83C-87BE-AB8F42EEB7D0}"/>
              </a:ext>
            </a:extLst>
          </p:cNvPr>
          <p:cNvSpPr/>
          <p:nvPr/>
        </p:nvSpPr>
        <p:spPr bwMode="white">
          <a:xfrm>
            <a:off x="681904" y="3677813"/>
            <a:ext cx="3257142" cy="4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1DDAA6-58CC-7376-6A27-4F876AC6AEF4}"/>
              </a:ext>
            </a:extLst>
          </p:cNvPr>
          <p:cNvSpPr/>
          <p:nvPr/>
        </p:nvSpPr>
        <p:spPr bwMode="white">
          <a:xfrm>
            <a:off x="681904" y="4459069"/>
            <a:ext cx="9086504" cy="4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F50E5B-41DD-BF73-15FB-269F471B47E6}"/>
              </a:ext>
            </a:extLst>
          </p:cNvPr>
          <p:cNvSpPr/>
          <p:nvPr/>
        </p:nvSpPr>
        <p:spPr bwMode="white">
          <a:xfrm>
            <a:off x="900952" y="5688117"/>
            <a:ext cx="123809" cy="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42DA39-388B-16EB-8321-8B38B950F43B}"/>
              </a:ext>
            </a:extLst>
          </p:cNvPr>
          <p:cNvSpPr/>
          <p:nvPr/>
        </p:nvSpPr>
        <p:spPr bwMode="white">
          <a:xfrm>
            <a:off x="681904" y="5297489"/>
            <a:ext cx="6206184" cy="115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39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1792B-B8D0-FF18-55A0-FC9AFD23C2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98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59F758-FEFB-0FB7-A2B1-47F56A697D11}"/>
              </a:ext>
            </a:extLst>
          </p:cNvPr>
          <p:cNvSpPr/>
          <p:nvPr/>
        </p:nvSpPr>
        <p:spPr bwMode="white">
          <a:xfrm>
            <a:off x="7250060" y="3729938"/>
            <a:ext cx="283627" cy="2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87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65618-C6BA-2FD2-3A6E-10A63F3083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9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0AD32D-8DDE-6BC4-1747-BAFCA4910FE7}"/>
              </a:ext>
            </a:extLst>
          </p:cNvPr>
          <p:cNvSpPr/>
          <p:nvPr/>
        </p:nvSpPr>
        <p:spPr bwMode="white">
          <a:xfrm>
            <a:off x="1128848" y="2415720"/>
            <a:ext cx="5255184" cy="36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696EA3-5565-64F8-342E-B616DD376D99}"/>
              </a:ext>
            </a:extLst>
          </p:cNvPr>
          <p:cNvSpPr/>
          <p:nvPr/>
        </p:nvSpPr>
        <p:spPr bwMode="white">
          <a:xfrm>
            <a:off x="1121414" y="3070604"/>
            <a:ext cx="4758562" cy="3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072210-39DC-778E-14EB-0112EE7A1796}"/>
              </a:ext>
            </a:extLst>
          </p:cNvPr>
          <p:cNvSpPr/>
          <p:nvPr/>
        </p:nvSpPr>
        <p:spPr bwMode="white">
          <a:xfrm>
            <a:off x="1121414" y="3718046"/>
            <a:ext cx="5190610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9AB9C4-BAB9-AC7F-0692-AE7F008E7A51}"/>
              </a:ext>
            </a:extLst>
          </p:cNvPr>
          <p:cNvSpPr/>
          <p:nvPr/>
        </p:nvSpPr>
        <p:spPr bwMode="white">
          <a:xfrm>
            <a:off x="983432" y="4343162"/>
            <a:ext cx="5688632" cy="45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B0317A7-ECC3-E9DF-B8AF-20B4920C9A48}"/>
              </a:ext>
            </a:extLst>
          </p:cNvPr>
          <p:cNvSpPr/>
          <p:nvPr/>
        </p:nvSpPr>
        <p:spPr bwMode="white">
          <a:xfrm>
            <a:off x="1128848" y="5042697"/>
            <a:ext cx="2302856" cy="48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22BED07-4ECB-7D86-A4A2-098F118D73CF}"/>
              </a:ext>
            </a:extLst>
          </p:cNvPr>
          <p:cNvSpPr/>
          <p:nvPr/>
        </p:nvSpPr>
        <p:spPr bwMode="white">
          <a:xfrm>
            <a:off x="1180883" y="5727348"/>
            <a:ext cx="3880344" cy="94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49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4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F16C6-D64E-087B-1C61-100B55C921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26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619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2023-12-09T14:47:57Z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