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5" r:id="rId3"/>
    <p:sldId id="353" r:id="rId4"/>
    <p:sldId id="352" r:id="rId5"/>
    <p:sldId id="351" r:id="rId6"/>
    <p:sldId id="350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821784-979A-09AE-6942-ECAC9F6311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772816"/>
            <a:ext cx="10800000" cy="303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81538E-0771-6CE7-75F0-F4A1AADC4B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3482F8-15B1-99F2-BE35-D8A7C6C167B5}"/>
              </a:ext>
            </a:extLst>
          </p:cNvPr>
          <p:cNvSpPr/>
          <p:nvPr/>
        </p:nvSpPr>
        <p:spPr bwMode="white">
          <a:xfrm>
            <a:off x="4139047" y="2383983"/>
            <a:ext cx="809523" cy="29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158728-EF96-B92B-8119-1F3CF07F5748}"/>
              </a:ext>
            </a:extLst>
          </p:cNvPr>
          <p:cNvSpPr/>
          <p:nvPr/>
        </p:nvSpPr>
        <p:spPr bwMode="white">
          <a:xfrm>
            <a:off x="4139047" y="3707610"/>
            <a:ext cx="1452897" cy="51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9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C306E7-1E01-0C1D-8359-8A8363EF8C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6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A4ECF5-1D9E-0454-064A-2394FB5A12BD}"/>
              </a:ext>
            </a:extLst>
          </p:cNvPr>
          <p:cNvSpPr/>
          <p:nvPr/>
        </p:nvSpPr>
        <p:spPr bwMode="white">
          <a:xfrm>
            <a:off x="8805714" y="2632473"/>
            <a:ext cx="257141" cy="29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8E4761-503D-BB05-8C62-46F001A05B54}"/>
              </a:ext>
            </a:extLst>
          </p:cNvPr>
          <p:cNvSpPr/>
          <p:nvPr/>
        </p:nvSpPr>
        <p:spPr bwMode="white">
          <a:xfrm>
            <a:off x="9586666" y="3701284"/>
            <a:ext cx="857142" cy="353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06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C42898-7142-F429-804F-5F97B4F965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9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0000E4-0CE8-B14C-E7F8-8C4B1CB2B948}"/>
              </a:ext>
            </a:extLst>
          </p:cNvPr>
          <p:cNvSpPr/>
          <p:nvPr/>
        </p:nvSpPr>
        <p:spPr bwMode="white">
          <a:xfrm>
            <a:off x="7205714" y="2695956"/>
            <a:ext cx="580952" cy="30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824FC9-5F24-B9D1-6D2D-02B39A8C27C9}"/>
              </a:ext>
            </a:extLst>
          </p:cNvPr>
          <p:cNvSpPr/>
          <p:nvPr/>
        </p:nvSpPr>
        <p:spPr bwMode="white">
          <a:xfrm>
            <a:off x="8100952" y="4905667"/>
            <a:ext cx="247619" cy="29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228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723D47-1D0B-66F2-C92E-D11781CEED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3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9699FE-B494-96B0-85D3-1185DFE75525}"/>
              </a:ext>
            </a:extLst>
          </p:cNvPr>
          <p:cNvSpPr/>
          <p:nvPr/>
        </p:nvSpPr>
        <p:spPr bwMode="white">
          <a:xfrm>
            <a:off x="1199456" y="2918277"/>
            <a:ext cx="3960439" cy="686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2AC87C-2EDD-CA6E-379F-9AA5160FBAEF}"/>
              </a:ext>
            </a:extLst>
          </p:cNvPr>
          <p:cNvSpPr/>
          <p:nvPr/>
        </p:nvSpPr>
        <p:spPr bwMode="white">
          <a:xfrm>
            <a:off x="1348571" y="3929579"/>
            <a:ext cx="6847619" cy="31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F6D388-5EE5-8DA2-1F7D-FF452A7CA112}"/>
              </a:ext>
            </a:extLst>
          </p:cNvPr>
          <p:cNvSpPr/>
          <p:nvPr/>
        </p:nvSpPr>
        <p:spPr bwMode="white">
          <a:xfrm>
            <a:off x="1320000" y="4568798"/>
            <a:ext cx="4666666" cy="32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8B74D7-6E7B-598E-E8A0-89AC99730366}"/>
              </a:ext>
            </a:extLst>
          </p:cNvPr>
          <p:cNvSpPr/>
          <p:nvPr/>
        </p:nvSpPr>
        <p:spPr bwMode="white">
          <a:xfrm>
            <a:off x="1320000" y="5227097"/>
            <a:ext cx="5640096" cy="33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1D15A5F-2063-7B4A-A06D-CA89679740B6}"/>
              </a:ext>
            </a:extLst>
          </p:cNvPr>
          <p:cNvSpPr/>
          <p:nvPr/>
        </p:nvSpPr>
        <p:spPr bwMode="white">
          <a:xfrm>
            <a:off x="983433" y="5885397"/>
            <a:ext cx="3479424" cy="314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222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6D766F-C142-4782-B3FB-2FACA7897B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7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02135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CCB050-1B28-9C20-07A0-12A7D828A6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FD8B07-6016-0B36-BD85-6B0F124B9B4F}"/>
              </a:ext>
            </a:extLst>
          </p:cNvPr>
          <p:cNvSpPr/>
          <p:nvPr/>
        </p:nvSpPr>
        <p:spPr bwMode="white">
          <a:xfrm>
            <a:off x="681904" y="1162660"/>
            <a:ext cx="4333976" cy="1353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90C61C-240E-8A93-81B5-AE62119B0E21}"/>
              </a:ext>
            </a:extLst>
          </p:cNvPr>
          <p:cNvSpPr/>
          <p:nvPr/>
        </p:nvSpPr>
        <p:spPr bwMode="white">
          <a:xfrm>
            <a:off x="681904" y="2850007"/>
            <a:ext cx="5161904" cy="343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5FC74E-787A-39CD-BA56-7CCF5093DD80}"/>
              </a:ext>
            </a:extLst>
          </p:cNvPr>
          <p:cNvSpPr/>
          <p:nvPr/>
        </p:nvSpPr>
        <p:spPr bwMode="white">
          <a:xfrm>
            <a:off x="681904" y="3498254"/>
            <a:ext cx="6228571" cy="343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2F6547-BB99-4778-000E-88228236B079}"/>
              </a:ext>
            </a:extLst>
          </p:cNvPr>
          <p:cNvSpPr/>
          <p:nvPr/>
        </p:nvSpPr>
        <p:spPr bwMode="white">
          <a:xfrm>
            <a:off x="681904" y="4156033"/>
            <a:ext cx="4961904" cy="333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04028C-BA06-9E36-FB98-08432A639850}"/>
              </a:ext>
            </a:extLst>
          </p:cNvPr>
          <p:cNvSpPr/>
          <p:nvPr/>
        </p:nvSpPr>
        <p:spPr bwMode="white">
          <a:xfrm>
            <a:off x="681904" y="4804280"/>
            <a:ext cx="3038095" cy="343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A88C51D-4F91-0948-91E2-C8435ED11184}"/>
              </a:ext>
            </a:extLst>
          </p:cNvPr>
          <p:cNvSpPr/>
          <p:nvPr/>
        </p:nvSpPr>
        <p:spPr bwMode="white">
          <a:xfrm>
            <a:off x="1775521" y="5452526"/>
            <a:ext cx="7344478" cy="1134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24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854DED-50E0-1173-2AC3-0FAEEC51E5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8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EBEA73-BA8D-46B1-963F-CF23BAA4F14C}"/>
              </a:ext>
            </a:extLst>
          </p:cNvPr>
          <p:cNvSpPr/>
          <p:nvPr/>
        </p:nvSpPr>
        <p:spPr bwMode="white">
          <a:xfrm>
            <a:off x="839416" y="2709931"/>
            <a:ext cx="3600400" cy="62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B8C8CC-8EF0-D83D-5F5D-08085F05F080}"/>
              </a:ext>
            </a:extLst>
          </p:cNvPr>
          <p:cNvSpPr/>
          <p:nvPr/>
        </p:nvSpPr>
        <p:spPr bwMode="white">
          <a:xfrm>
            <a:off x="1274106" y="3612000"/>
            <a:ext cx="2745722" cy="2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5346BF4-25A9-FE8F-DE78-F5C34C187530}"/>
              </a:ext>
            </a:extLst>
          </p:cNvPr>
          <p:cNvSpPr/>
          <p:nvPr/>
        </p:nvSpPr>
        <p:spPr bwMode="white">
          <a:xfrm>
            <a:off x="1241026" y="4077072"/>
            <a:ext cx="2001400" cy="34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4F35B70-B37D-78F7-2A42-164527F7C226}"/>
              </a:ext>
            </a:extLst>
          </p:cNvPr>
          <p:cNvSpPr/>
          <p:nvPr/>
        </p:nvSpPr>
        <p:spPr bwMode="white">
          <a:xfrm>
            <a:off x="1274106" y="4737517"/>
            <a:ext cx="1042051" cy="24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D11AB85-A4E0-0A78-5167-E3B594B7A0B7}"/>
              </a:ext>
            </a:extLst>
          </p:cNvPr>
          <p:cNvSpPr/>
          <p:nvPr/>
        </p:nvSpPr>
        <p:spPr bwMode="white">
          <a:xfrm>
            <a:off x="1274106" y="5275448"/>
            <a:ext cx="2737452" cy="281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455745A-5100-A259-A547-B3B02A482E53}"/>
              </a:ext>
            </a:extLst>
          </p:cNvPr>
          <p:cNvSpPr/>
          <p:nvPr/>
        </p:nvSpPr>
        <p:spPr bwMode="white">
          <a:xfrm>
            <a:off x="1241025" y="5854758"/>
            <a:ext cx="4780203" cy="273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F9DA6E9-9E7B-0B95-97B7-465CF0FC891C}"/>
              </a:ext>
            </a:extLst>
          </p:cNvPr>
          <p:cNvSpPr/>
          <p:nvPr/>
        </p:nvSpPr>
        <p:spPr bwMode="white">
          <a:xfrm>
            <a:off x="1274106" y="6442344"/>
            <a:ext cx="1000700" cy="231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012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01A143-9B8A-4CFF-B37C-FD9BC4FD41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0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FDEEF4-4609-B21E-C63C-255D5C81B876}"/>
              </a:ext>
            </a:extLst>
          </p:cNvPr>
          <p:cNvSpPr/>
          <p:nvPr/>
        </p:nvSpPr>
        <p:spPr bwMode="white">
          <a:xfrm>
            <a:off x="1309398" y="3142710"/>
            <a:ext cx="3108603" cy="342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6253AF-CA96-A95C-A690-A97EB212EA44}"/>
              </a:ext>
            </a:extLst>
          </p:cNvPr>
          <p:cNvSpPr/>
          <p:nvPr/>
        </p:nvSpPr>
        <p:spPr bwMode="white">
          <a:xfrm>
            <a:off x="1356930" y="3837719"/>
            <a:ext cx="1159784" cy="276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267393-02EC-BA05-74CB-F70525BD9576}"/>
              </a:ext>
            </a:extLst>
          </p:cNvPr>
          <p:cNvSpPr/>
          <p:nvPr/>
        </p:nvSpPr>
        <p:spPr bwMode="white">
          <a:xfrm>
            <a:off x="1299892" y="4437520"/>
            <a:ext cx="2585749" cy="36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E23E59-CAD0-529D-6D9D-7AC800A289E0}"/>
              </a:ext>
            </a:extLst>
          </p:cNvPr>
          <p:cNvSpPr/>
          <p:nvPr/>
        </p:nvSpPr>
        <p:spPr bwMode="white">
          <a:xfrm>
            <a:off x="1356930" y="5132528"/>
            <a:ext cx="1159784" cy="31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C12D88-517A-220D-71EF-78C4C0795AA1}"/>
              </a:ext>
            </a:extLst>
          </p:cNvPr>
          <p:cNvSpPr/>
          <p:nvPr/>
        </p:nvSpPr>
        <p:spPr bwMode="white">
          <a:xfrm>
            <a:off x="1318905" y="5741851"/>
            <a:ext cx="4800748" cy="35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1AD515-3058-4940-790A-82EED37DF977}"/>
              </a:ext>
            </a:extLst>
          </p:cNvPr>
          <p:cNvSpPr/>
          <p:nvPr/>
        </p:nvSpPr>
        <p:spPr bwMode="white">
          <a:xfrm>
            <a:off x="1356930" y="6408297"/>
            <a:ext cx="1159784" cy="276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32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26EBB3-FCC9-9A16-D8AE-616BF4A565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34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832D15-E069-F70C-206F-BAC64C41D6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8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FFE6AA-A625-3FD1-D6A9-018784197DB8}"/>
              </a:ext>
            </a:extLst>
          </p:cNvPr>
          <p:cNvSpPr/>
          <p:nvPr/>
        </p:nvSpPr>
        <p:spPr bwMode="white">
          <a:xfrm>
            <a:off x="681904" y="1143663"/>
            <a:ext cx="9014496" cy="64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4E250F-8186-8CF8-C8FF-250C105D71CE}"/>
              </a:ext>
            </a:extLst>
          </p:cNvPr>
          <p:cNvSpPr/>
          <p:nvPr/>
        </p:nvSpPr>
        <p:spPr bwMode="white">
          <a:xfrm>
            <a:off x="681904" y="2183180"/>
            <a:ext cx="5704761" cy="64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F58DD7-B333-2799-1A2A-B7CA67C69D1E}"/>
              </a:ext>
            </a:extLst>
          </p:cNvPr>
          <p:cNvSpPr/>
          <p:nvPr/>
        </p:nvSpPr>
        <p:spPr bwMode="white">
          <a:xfrm>
            <a:off x="681904" y="3194086"/>
            <a:ext cx="2114285" cy="314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010A88-E7E6-83FF-74AB-11D7074DEFCA}"/>
              </a:ext>
            </a:extLst>
          </p:cNvPr>
          <p:cNvSpPr/>
          <p:nvPr/>
        </p:nvSpPr>
        <p:spPr bwMode="white">
          <a:xfrm>
            <a:off x="551384" y="3717032"/>
            <a:ext cx="2463853" cy="44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218F793-38E4-FF4E-BAE2-DDD3D4D0725B}"/>
              </a:ext>
            </a:extLst>
          </p:cNvPr>
          <p:cNvSpPr/>
          <p:nvPr/>
        </p:nvSpPr>
        <p:spPr bwMode="white">
          <a:xfrm>
            <a:off x="551384" y="4375075"/>
            <a:ext cx="2768615" cy="421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6226EBB3-FCC9-9A16-D8AE-616BF4A565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97" t="73187" r="23630"/>
          <a:stretch/>
        </p:blipFill>
        <p:spPr>
          <a:xfrm>
            <a:off x="6120000" y="3253654"/>
            <a:ext cx="5256584" cy="923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244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18D321-0C06-E347-8901-E82FE7BFDD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47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04224E6-42C1-E255-47CC-1AF9106BB4E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22587"/>
            <a:ext cx="10800000" cy="3061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610143-76ED-4B89-13C5-7E8BD551BFD9}"/>
              </a:ext>
            </a:extLst>
          </p:cNvPr>
          <p:cNvSpPr/>
          <p:nvPr/>
        </p:nvSpPr>
        <p:spPr bwMode="white">
          <a:xfrm>
            <a:off x="10472380" y="2771670"/>
            <a:ext cx="342858" cy="28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81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ED9B3A-7698-8233-8398-A22DCD758C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568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73B3BF-93BD-BA56-AAE2-490CC1B29D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7AE26B-94C5-298D-80AC-74DCBD8590F6}"/>
              </a:ext>
            </a:extLst>
          </p:cNvPr>
          <p:cNvSpPr/>
          <p:nvPr/>
        </p:nvSpPr>
        <p:spPr bwMode="white">
          <a:xfrm>
            <a:off x="681904" y="1248811"/>
            <a:ext cx="5846144" cy="132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65FD199-1E87-99B1-5378-34428268805D}"/>
              </a:ext>
            </a:extLst>
          </p:cNvPr>
          <p:cNvSpPr/>
          <p:nvPr/>
        </p:nvSpPr>
        <p:spPr bwMode="white">
          <a:xfrm>
            <a:off x="335361" y="2957408"/>
            <a:ext cx="3384376" cy="68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EA63509-4104-B434-F742-D8F03CF129F6}"/>
              </a:ext>
            </a:extLst>
          </p:cNvPr>
          <p:cNvSpPr/>
          <p:nvPr/>
        </p:nvSpPr>
        <p:spPr bwMode="white">
          <a:xfrm>
            <a:off x="720000" y="3933057"/>
            <a:ext cx="2207648" cy="70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65FD199-1E87-99B1-5378-34428268805D}"/>
              </a:ext>
            </a:extLst>
          </p:cNvPr>
          <p:cNvSpPr/>
          <p:nvPr/>
        </p:nvSpPr>
        <p:spPr bwMode="white">
          <a:xfrm>
            <a:off x="3773073" y="2957408"/>
            <a:ext cx="3384376" cy="687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EA63509-4104-B434-F742-D8F03CF129F6}"/>
              </a:ext>
            </a:extLst>
          </p:cNvPr>
          <p:cNvSpPr/>
          <p:nvPr/>
        </p:nvSpPr>
        <p:spPr bwMode="white">
          <a:xfrm>
            <a:off x="2970752" y="3993674"/>
            <a:ext cx="5573520" cy="704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27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  <p:bldP spid="16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98C045-A36D-1A39-27EA-A32BADF848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1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BA6E80-9141-222C-B0F2-FF809BFB9415}"/>
              </a:ext>
            </a:extLst>
          </p:cNvPr>
          <p:cNvSpPr/>
          <p:nvPr/>
        </p:nvSpPr>
        <p:spPr bwMode="white">
          <a:xfrm>
            <a:off x="681904" y="1134053"/>
            <a:ext cx="6206184" cy="71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E1BC51-C223-9078-0F90-3419C2BBFBD6}"/>
              </a:ext>
            </a:extLst>
          </p:cNvPr>
          <p:cNvSpPr/>
          <p:nvPr/>
        </p:nvSpPr>
        <p:spPr bwMode="white">
          <a:xfrm>
            <a:off x="681904" y="2134973"/>
            <a:ext cx="5638095" cy="31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4AF5B1-44B6-7553-688F-E31B612AB1D6}"/>
              </a:ext>
            </a:extLst>
          </p:cNvPr>
          <p:cNvSpPr/>
          <p:nvPr/>
        </p:nvSpPr>
        <p:spPr bwMode="white">
          <a:xfrm>
            <a:off x="681904" y="2735524"/>
            <a:ext cx="2605784" cy="84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287033-2D13-982D-8F0E-B13B2F4CD8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4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552404-D8FE-23C1-2A9F-2AEED33589FC}"/>
              </a:ext>
            </a:extLst>
          </p:cNvPr>
          <p:cNvSpPr/>
          <p:nvPr/>
        </p:nvSpPr>
        <p:spPr bwMode="white">
          <a:xfrm>
            <a:off x="551384" y="1200952"/>
            <a:ext cx="3168615" cy="333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0235B6-07D8-0BB3-49C1-286D742D1D67}"/>
              </a:ext>
            </a:extLst>
          </p:cNvPr>
          <p:cNvSpPr/>
          <p:nvPr/>
        </p:nvSpPr>
        <p:spPr bwMode="white">
          <a:xfrm>
            <a:off x="479377" y="1887808"/>
            <a:ext cx="2202528" cy="63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1CA5EE-8CFF-0648-FBA5-B798EE06A652}"/>
              </a:ext>
            </a:extLst>
          </p:cNvPr>
          <p:cNvSpPr/>
          <p:nvPr/>
        </p:nvSpPr>
        <p:spPr bwMode="white">
          <a:xfrm>
            <a:off x="681904" y="2918093"/>
            <a:ext cx="5514285" cy="64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6D1FCE6-6372-36CA-9296-2AB1B0949DE1}"/>
              </a:ext>
            </a:extLst>
          </p:cNvPr>
          <p:cNvSpPr/>
          <p:nvPr/>
        </p:nvSpPr>
        <p:spPr bwMode="white">
          <a:xfrm>
            <a:off x="551384" y="3957917"/>
            <a:ext cx="4320996" cy="64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A2790DD-4113-E3C1-BE67-C50FE21B0DEE}"/>
              </a:ext>
            </a:extLst>
          </p:cNvPr>
          <p:cNvSpPr/>
          <p:nvPr/>
        </p:nvSpPr>
        <p:spPr bwMode="white">
          <a:xfrm>
            <a:off x="681904" y="4950043"/>
            <a:ext cx="3876190" cy="32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806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2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331038-3C7E-BBC9-83BD-DADB86585B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5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8532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496F96-8E0B-8BA1-B623-A5D6C3D755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0554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3E336E-C3C3-031E-FD3A-D7B7C7FE0C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2088E8-20C0-CEEE-B828-34053D33C36C}"/>
              </a:ext>
            </a:extLst>
          </p:cNvPr>
          <p:cNvSpPr/>
          <p:nvPr/>
        </p:nvSpPr>
        <p:spPr bwMode="white">
          <a:xfrm>
            <a:off x="681904" y="1067344"/>
            <a:ext cx="5558112" cy="35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FD9B24-DF85-8A38-A4D9-2D2A73C996A9}"/>
              </a:ext>
            </a:extLst>
          </p:cNvPr>
          <p:cNvSpPr/>
          <p:nvPr/>
        </p:nvSpPr>
        <p:spPr bwMode="white">
          <a:xfrm>
            <a:off x="681904" y="1725224"/>
            <a:ext cx="1666666" cy="305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908AEA-81A8-183F-91FB-0968DC19A224}"/>
              </a:ext>
            </a:extLst>
          </p:cNvPr>
          <p:cNvSpPr/>
          <p:nvPr/>
        </p:nvSpPr>
        <p:spPr bwMode="white">
          <a:xfrm>
            <a:off x="681904" y="2392638"/>
            <a:ext cx="2571428" cy="95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10AE38-33AF-CF58-BC4A-5490B2D896FD}"/>
              </a:ext>
            </a:extLst>
          </p:cNvPr>
          <p:cNvSpPr/>
          <p:nvPr/>
        </p:nvSpPr>
        <p:spPr bwMode="white">
          <a:xfrm>
            <a:off x="3253333" y="2392638"/>
            <a:ext cx="1990476" cy="95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258839-B906-48CE-5B1A-04CFDDFD1AA1}"/>
              </a:ext>
            </a:extLst>
          </p:cNvPr>
          <p:cNvSpPr/>
          <p:nvPr/>
        </p:nvSpPr>
        <p:spPr bwMode="white">
          <a:xfrm>
            <a:off x="681904" y="3632122"/>
            <a:ext cx="9009523" cy="333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A2088E8-20C0-CEEE-B828-34053D33C36C}"/>
              </a:ext>
            </a:extLst>
          </p:cNvPr>
          <p:cNvSpPr/>
          <p:nvPr/>
        </p:nvSpPr>
        <p:spPr bwMode="white">
          <a:xfrm>
            <a:off x="6240016" y="1067344"/>
            <a:ext cx="4045944" cy="35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FD9B24-DF85-8A38-A4D9-2D2A73C996A9}"/>
              </a:ext>
            </a:extLst>
          </p:cNvPr>
          <p:cNvSpPr/>
          <p:nvPr/>
        </p:nvSpPr>
        <p:spPr bwMode="white">
          <a:xfrm>
            <a:off x="10285960" y="1084177"/>
            <a:ext cx="1666666" cy="305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64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904CBE-0E73-606A-3249-17CAF962B9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7B6A32-01C4-E0C0-07E7-4220C4F5AE9B}"/>
              </a:ext>
            </a:extLst>
          </p:cNvPr>
          <p:cNvSpPr/>
          <p:nvPr/>
        </p:nvSpPr>
        <p:spPr bwMode="white">
          <a:xfrm>
            <a:off x="681904" y="1200809"/>
            <a:ext cx="7952380" cy="3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6A46FB-A185-DAF4-1CF0-61015D8BFFEE}"/>
              </a:ext>
            </a:extLst>
          </p:cNvPr>
          <p:cNvSpPr/>
          <p:nvPr/>
        </p:nvSpPr>
        <p:spPr bwMode="white">
          <a:xfrm>
            <a:off x="681904" y="1849104"/>
            <a:ext cx="5904761" cy="95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4A47C5-B679-ABDD-F0FC-6A741026F7C8}"/>
              </a:ext>
            </a:extLst>
          </p:cNvPr>
          <p:cNvSpPr/>
          <p:nvPr/>
        </p:nvSpPr>
        <p:spPr bwMode="white">
          <a:xfrm>
            <a:off x="681904" y="3136159"/>
            <a:ext cx="2561904" cy="324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C27FDD-4B5B-3BC6-73DE-B48C1D4A7D53}"/>
              </a:ext>
            </a:extLst>
          </p:cNvPr>
          <p:cNvSpPr/>
          <p:nvPr/>
        </p:nvSpPr>
        <p:spPr bwMode="white">
          <a:xfrm>
            <a:off x="479377" y="3708182"/>
            <a:ext cx="5012052" cy="38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F36C01-E521-53B0-7629-AF7EA0DDA427}"/>
              </a:ext>
            </a:extLst>
          </p:cNvPr>
          <p:cNvSpPr/>
          <p:nvPr/>
        </p:nvSpPr>
        <p:spPr bwMode="white">
          <a:xfrm>
            <a:off x="681904" y="4413680"/>
            <a:ext cx="3000000" cy="3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6EA10D6-D848-20DA-C41B-5276A7DDD961}"/>
              </a:ext>
            </a:extLst>
          </p:cNvPr>
          <p:cNvSpPr/>
          <p:nvPr/>
        </p:nvSpPr>
        <p:spPr bwMode="white">
          <a:xfrm>
            <a:off x="681904" y="4976171"/>
            <a:ext cx="6219047" cy="40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4A32720-A7CD-C4C3-44AE-6C6450551284}"/>
              </a:ext>
            </a:extLst>
          </p:cNvPr>
          <p:cNvSpPr/>
          <p:nvPr/>
        </p:nvSpPr>
        <p:spPr bwMode="white">
          <a:xfrm>
            <a:off x="681904" y="5691202"/>
            <a:ext cx="6219047" cy="333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AA46530-D387-D171-9098-1A6AF637F56A}"/>
              </a:ext>
            </a:extLst>
          </p:cNvPr>
          <p:cNvSpPr/>
          <p:nvPr/>
        </p:nvSpPr>
        <p:spPr bwMode="white">
          <a:xfrm>
            <a:off x="681904" y="6339496"/>
            <a:ext cx="6180952" cy="343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410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C0C82C-A266-9F92-26DE-1EA526CBC9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6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2163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9DFA5B-0D62-0DFD-91F1-E77CF4F3AB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8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8207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456361-D150-6B61-6DD8-E45FEBBD5D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9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543DC8-47A1-3838-3DC7-F7E6EBA84E63}"/>
              </a:ext>
            </a:extLst>
          </p:cNvPr>
          <p:cNvSpPr/>
          <p:nvPr/>
        </p:nvSpPr>
        <p:spPr bwMode="white">
          <a:xfrm>
            <a:off x="10481904" y="2002099"/>
            <a:ext cx="342858" cy="28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909761-5791-B14F-2AF2-1A2F2C89D1AF}"/>
              </a:ext>
            </a:extLst>
          </p:cNvPr>
          <p:cNvSpPr/>
          <p:nvPr/>
        </p:nvSpPr>
        <p:spPr bwMode="white">
          <a:xfrm>
            <a:off x="10510476" y="3509097"/>
            <a:ext cx="285715" cy="295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70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1D426F-ED38-59A4-22BF-BC2D849C1D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1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5A0FAC-4DB6-D517-0CBD-F27FC2894E7B}"/>
              </a:ext>
            </a:extLst>
          </p:cNvPr>
          <p:cNvSpPr/>
          <p:nvPr/>
        </p:nvSpPr>
        <p:spPr bwMode="white">
          <a:xfrm>
            <a:off x="681904" y="1095939"/>
            <a:ext cx="6350200" cy="333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D1F7FB-7D17-57BB-8234-BCDC722415C3}"/>
              </a:ext>
            </a:extLst>
          </p:cNvPr>
          <p:cNvSpPr/>
          <p:nvPr/>
        </p:nvSpPr>
        <p:spPr bwMode="white">
          <a:xfrm>
            <a:off x="7032104" y="972001"/>
            <a:ext cx="3602181" cy="48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171AC3-5766-8E47-05A8-9F8A2F89386A}"/>
              </a:ext>
            </a:extLst>
          </p:cNvPr>
          <p:cNvSpPr/>
          <p:nvPr/>
        </p:nvSpPr>
        <p:spPr bwMode="white">
          <a:xfrm>
            <a:off x="708624" y="1709896"/>
            <a:ext cx="1210912" cy="4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96A376-3185-B4FA-F2E9-47EFB905699B}"/>
              </a:ext>
            </a:extLst>
          </p:cNvPr>
          <p:cNvSpPr/>
          <p:nvPr/>
        </p:nvSpPr>
        <p:spPr bwMode="white">
          <a:xfrm>
            <a:off x="681904" y="2411606"/>
            <a:ext cx="4857142" cy="95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F4CFF0-E6AF-3B6F-96FC-FBBEE0AA3D4E}"/>
              </a:ext>
            </a:extLst>
          </p:cNvPr>
          <p:cNvSpPr/>
          <p:nvPr/>
        </p:nvSpPr>
        <p:spPr bwMode="white">
          <a:xfrm>
            <a:off x="681904" y="3689138"/>
            <a:ext cx="2019047" cy="953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AB95EE-1AC1-AD8D-D0C0-2BD8B449CE07}"/>
              </a:ext>
            </a:extLst>
          </p:cNvPr>
          <p:cNvSpPr/>
          <p:nvPr/>
        </p:nvSpPr>
        <p:spPr bwMode="white">
          <a:xfrm>
            <a:off x="681904" y="4928534"/>
            <a:ext cx="10526664" cy="1115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12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E4AC21-7FF8-6E94-954A-121F1AAD54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27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3805F6-458E-DF0E-81A9-4959A8132A1D}"/>
              </a:ext>
            </a:extLst>
          </p:cNvPr>
          <p:cNvSpPr/>
          <p:nvPr/>
        </p:nvSpPr>
        <p:spPr bwMode="white">
          <a:xfrm>
            <a:off x="683694" y="1062850"/>
            <a:ext cx="6276402" cy="38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A76680-3A58-1427-E4A5-E32113F6F7B8}"/>
              </a:ext>
            </a:extLst>
          </p:cNvPr>
          <p:cNvSpPr/>
          <p:nvPr/>
        </p:nvSpPr>
        <p:spPr bwMode="white">
          <a:xfrm>
            <a:off x="7032103" y="1052737"/>
            <a:ext cx="3109295" cy="39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061E9A-3E62-F8A5-7FD3-DE644E201E95}"/>
              </a:ext>
            </a:extLst>
          </p:cNvPr>
          <p:cNvSpPr/>
          <p:nvPr/>
        </p:nvSpPr>
        <p:spPr bwMode="white">
          <a:xfrm>
            <a:off x="683694" y="1735154"/>
            <a:ext cx="844113" cy="3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6E7BF1-C53E-920F-7343-DFA9B8B5D193}"/>
              </a:ext>
            </a:extLst>
          </p:cNvPr>
          <p:cNvSpPr/>
          <p:nvPr/>
        </p:nvSpPr>
        <p:spPr bwMode="white">
          <a:xfrm>
            <a:off x="683694" y="2352946"/>
            <a:ext cx="5355131" cy="29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D6B365-3129-22C6-358A-66B7A7BE930C}"/>
              </a:ext>
            </a:extLst>
          </p:cNvPr>
          <p:cNvSpPr/>
          <p:nvPr/>
        </p:nvSpPr>
        <p:spPr bwMode="white">
          <a:xfrm>
            <a:off x="683694" y="2961652"/>
            <a:ext cx="1769916" cy="29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51B09A-26E0-5FCC-5FEC-29E37ABB79CF}"/>
              </a:ext>
            </a:extLst>
          </p:cNvPr>
          <p:cNvSpPr/>
          <p:nvPr/>
        </p:nvSpPr>
        <p:spPr bwMode="white">
          <a:xfrm>
            <a:off x="683694" y="3561274"/>
            <a:ext cx="9448629" cy="29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7D3D10-576C-4B9C-817E-2E89CFAC4D54}"/>
              </a:ext>
            </a:extLst>
          </p:cNvPr>
          <p:cNvSpPr/>
          <p:nvPr/>
        </p:nvSpPr>
        <p:spPr bwMode="white">
          <a:xfrm>
            <a:off x="683694" y="4179066"/>
            <a:ext cx="4429328" cy="29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21857FE-6089-4269-C967-6F140D53762B}"/>
              </a:ext>
            </a:extLst>
          </p:cNvPr>
          <p:cNvSpPr/>
          <p:nvPr/>
        </p:nvSpPr>
        <p:spPr bwMode="white">
          <a:xfrm>
            <a:off x="683694" y="4815028"/>
            <a:ext cx="2949860" cy="64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878B011-65AE-B4C2-1B41-3FCA87A594C6}"/>
              </a:ext>
            </a:extLst>
          </p:cNvPr>
          <p:cNvSpPr/>
          <p:nvPr/>
        </p:nvSpPr>
        <p:spPr bwMode="white">
          <a:xfrm>
            <a:off x="683694" y="5661248"/>
            <a:ext cx="1887909" cy="40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62D41CE-3A2D-D176-6C4F-0669F080DAAC}"/>
              </a:ext>
            </a:extLst>
          </p:cNvPr>
          <p:cNvSpPr/>
          <p:nvPr/>
        </p:nvSpPr>
        <p:spPr bwMode="white">
          <a:xfrm>
            <a:off x="683694" y="6368593"/>
            <a:ext cx="2949860" cy="308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779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7C35C0-5C4A-729A-83A1-CBE27A0CF0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7050F8-E1E9-F3AB-F95B-E09DB280647B}"/>
              </a:ext>
            </a:extLst>
          </p:cNvPr>
          <p:cNvSpPr/>
          <p:nvPr/>
        </p:nvSpPr>
        <p:spPr bwMode="white">
          <a:xfrm>
            <a:off x="10529523" y="2002246"/>
            <a:ext cx="266666" cy="29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983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C883C-3730-E19D-276F-3622A704E2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5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F597F0-5AA9-95A5-1AD7-EE9CB65755B8}"/>
              </a:ext>
            </a:extLst>
          </p:cNvPr>
          <p:cNvSpPr/>
          <p:nvPr/>
        </p:nvSpPr>
        <p:spPr bwMode="white">
          <a:xfrm>
            <a:off x="10481904" y="2012726"/>
            <a:ext cx="333334" cy="295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03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780222-FAD4-C540-5132-A126246E41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0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EDF96C-A156-F14B-22AB-95176688AC96}"/>
              </a:ext>
            </a:extLst>
          </p:cNvPr>
          <p:cNvSpPr/>
          <p:nvPr/>
        </p:nvSpPr>
        <p:spPr bwMode="white">
          <a:xfrm>
            <a:off x="10481904" y="2743827"/>
            <a:ext cx="333334" cy="285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17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B66C1A-6C4E-C535-02FD-A74A1D8465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2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A665FB-FEE5-22D2-C8A7-6801260CBD2E}"/>
              </a:ext>
            </a:extLst>
          </p:cNvPr>
          <p:cNvSpPr/>
          <p:nvPr/>
        </p:nvSpPr>
        <p:spPr bwMode="white">
          <a:xfrm>
            <a:off x="10520000" y="4081226"/>
            <a:ext cx="276190" cy="29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555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ACAF20-7B3D-4492-858F-712D596876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9E0897-B5F5-549A-810F-50FE421DFFEE}"/>
              </a:ext>
            </a:extLst>
          </p:cNvPr>
          <p:cNvSpPr/>
          <p:nvPr/>
        </p:nvSpPr>
        <p:spPr bwMode="white">
          <a:xfrm>
            <a:off x="10529523" y="3944550"/>
            <a:ext cx="266666" cy="28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194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4398A2-D637-AAF9-A115-DB73576D04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1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0C04E5-F5B9-A7C7-7F0D-20CC27C968A5}"/>
              </a:ext>
            </a:extLst>
          </p:cNvPr>
          <p:cNvSpPr/>
          <p:nvPr/>
        </p:nvSpPr>
        <p:spPr bwMode="white">
          <a:xfrm>
            <a:off x="7110476" y="2680597"/>
            <a:ext cx="1723809" cy="353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F3DFB4-D2A0-5EAB-7548-6EA243C0C3BF}"/>
              </a:ext>
            </a:extLst>
          </p:cNvPr>
          <p:cNvSpPr/>
          <p:nvPr/>
        </p:nvSpPr>
        <p:spPr bwMode="white">
          <a:xfrm>
            <a:off x="1796190" y="4198289"/>
            <a:ext cx="571428" cy="28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2023-12-08T14:29:45Z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