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52" y="3000428"/>
            <a:ext cx="4838095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EE46E-7BF2-145D-BA76-0B995A9816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281A9-B534-F9B3-7B4D-CFF4D33C5FF2}"/>
              </a:ext>
            </a:extLst>
          </p:cNvPr>
          <p:cNvSpPr/>
          <p:nvPr/>
        </p:nvSpPr>
        <p:spPr bwMode="white">
          <a:xfrm>
            <a:off x="5958095" y="4741311"/>
            <a:ext cx="552380" cy="362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0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D9DEC-4727-7A6F-9129-598928E08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508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A9AF1-0808-6523-2630-B6065AFE5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B3F6D7-0546-A910-5065-71684CC79F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1559496" y="3717032"/>
            <a:ext cx="8688368" cy="15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863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9C1AA-A6D3-ABC8-C5D6-577D417DA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A7F46B-FF0E-F6A0-DD72-8C09D74F3B45}"/>
              </a:ext>
            </a:extLst>
          </p:cNvPr>
          <p:cNvSpPr/>
          <p:nvPr/>
        </p:nvSpPr>
        <p:spPr bwMode="white">
          <a:xfrm>
            <a:off x="681904" y="1172255"/>
            <a:ext cx="7214296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5300A3-B494-2CF7-7F0A-8C86F8AFF4FE}"/>
              </a:ext>
            </a:extLst>
          </p:cNvPr>
          <p:cNvSpPr/>
          <p:nvPr/>
        </p:nvSpPr>
        <p:spPr bwMode="white">
          <a:xfrm>
            <a:off x="681904" y="1925599"/>
            <a:ext cx="3109840" cy="47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AD810A-51B1-C858-4D29-86E6423CA28F}"/>
              </a:ext>
            </a:extLst>
          </p:cNvPr>
          <p:cNvSpPr/>
          <p:nvPr/>
        </p:nvSpPr>
        <p:spPr bwMode="white">
          <a:xfrm>
            <a:off x="681904" y="2745695"/>
            <a:ext cx="8078392" cy="118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33A286-8EDE-86D8-9E2A-FEF579D7443C}"/>
              </a:ext>
            </a:extLst>
          </p:cNvPr>
          <p:cNvSpPr/>
          <p:nvPr/>
        </p:nvSpPr>
        <p:spPr bwMode="white">
          <a:xfrm>
            <a:off x="681904" y="4214238"/>
            <a:ext cx="9806584" cy="51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A51B3D-EB79-F018-E1D4-C89D126F3FF2}"/>
              </a:ext>
            </a:extLst>
          </p:cNvPr>
          <p:cNvSpPr/>
          <p:nvPr/>
        </p:nvSpPr>
        <p:spPr bwMode="white">
          <a:xfrm>
            <a:off x="681904" y="4977118"/>
            <a:ext cx="2219047" cy="41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F5300A3-B494-2CF7-7F0A-8C86F8AFF4FE}"/>
              </a:ext>
            </a:extLst>
          </p:cNvPr>
          <p:cNvSpPr/>
          <p:nvPr/>
        </p:nvSpPr>
        <p:spPr bwMode="white">
          <a:xfrm>
            <a:off x="7910632" y="1172255"/>
            <a:ext cx="3109840" cy="47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85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5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81E15-5292-B968-B104-EA438B9171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355DD-9EDC-64A8-CC67-92AD07AE85EA}"/>
              </a:ext>
            </a:extLst>
          </p:cNvPr>
          <p:cNvSpPr/>
          <p:nvPr/>
        </p:nvSpPr>
        <p:spPr bwMode="white">
          <a:xfrm>
            <a:off x="681904" y="1181981"/>
            <a:ext cx="4766024" cy="4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EB9C33-0F29-42FB-153B-0C1DB87BE19D}"/>
              </a:ext>
            </a:extLst>
          </p:cNvPr>
          <p:cNvSpPr/>
          <p:nvPr/>
        </p:nvSpPr>
        <p:spPr bwMode="white">
          <a:xfrm>
            <a:off x="681904" y="1974182"/>
            <a:ext cx="7790360" cy="87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CB72E2-464F-0B87-C010-B09FAB390A5C}"/>
              </a:ext>
            </a:extLst>
          </p:cNvPr>
          <p:cNvSpPr/>
          <p:nvPr/>
        </p:nvSpPr>
        <p:spPr bwMode="white">
          <a:xfrm>
            <a:off x="681904" y="3186345"/>
            <a:ext cx="3914285" cy="41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FF2D36-9F55-5B09-7E64-9A4CD79F1299}"/>
              </a:ext>
            </a:extLst>
          </p:cNvPr>
          <p:cNvSpPr/>
          <p:nvPr/>
        </p:nvSpPr>
        <p:spPr bwMode="white">
          <a:xfrm>
            <a:off x="681904" y="3940368"/>
            <a:ext cx="6206184" cy="496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4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C7919-BFEE-4721-3F9D-ABFD67C019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9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22AC26-7609-AA12-DE70-BF2019FC991A}"/>
              </a:ext>
            </a:extLst>
          </p:cNvPr>
          <p:cNvSpPr/>
          <p:nvPr/>
        </p:nvSpPr>
        <p:spPr bwMode="white">
          <a:xfrm>
            <a:off x="9231498" y="2554702"/>
            <a:ext cx="319721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75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ACFA0-774D-541B-96CB-434886C02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FC80A-625A-887E-6C4F-DCD69A1B7B87}"/>
              </a:ext>
            </a:extLst>
          </p:cNvPr>
          <p:cNvSpPr/>
          <p:nvPr/>
        </p:nvSpPr>
        <p:spPr bwMode="white">
          <a:xfrm>
            <a:off x="8067870" y="2170439"/>
            <a:ext cx="269647" cy="29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76845-7C75-7597-2978-2ED02B690A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C58DB-6897-DE6B-84B9-AC5D43FD8653}"/>
              </a:ext>
            </a:extLst>
          </p:cNvPr>
          <p:cNvSpPr/>
          <p:nvPr/>
        </p:nvSpPr>
        <p:spPr bwMode="white">
          <a:xfrm>
            <a:off x="7034285" y="2573620"/>
            <a:ext cx="1942035" cy="4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16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77B62-4746-0DAD-6114-759FB1DEF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CD456-7C6C-6FD4-12E6-9F62421B1898}"/>
              </a:ext>
            </a:extLst>
          </p:cNvPr>
          <p:cNvSpPr/>
          <p:nvPr/>
        </p:nvSpPr>
        <p:spPr bwMode="white">
          <a:xfrm>
            <a:off x="5196190" y="5663694"/>
            <a:ext cx="1907922" cy="50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72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4E274-1C94-E12D-FD97-311627F9C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871310-D9B5-31E4-D88F-6C0EE805CAD8}"/>
              </a:ext>
            </a:extLst>
          </p:cNvPr>
          <p:cNvSpPr/>
          <p:nvPr/>
        </p:nvSpPr>
        <p:spPr bwMode="white">
          <a:xfrm>
            <a:off x="5291428" y="3678555"/>
            <a:ext cx="3108828" cy="47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03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CEFC1-B4F5-1314-D653-2AD9116B61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1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4EE26-CC4B-8746-9BD2-ED797C8B1624}"/>
              </a:ext>
            </a:extLst>
          </p:cNvPr>
          <p:cNvSpPr/>
          <p:nvPr/>
        </p:nvSpPr>
        <p:spPr bwMode="white">
          <a:xfrm>
            <a:off x="7762900" y="3677130"/>
            <a:ext cx="242612" cy="27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ED95E9-146F-2BDB-2A35-67845A54BFBA}"/>
              </a:ext>
            </a:extLst>
          </p:cNvPr>
          <p:cNvSpPr/>
          <p:nvPr/>
        </p:nvSpPr>
        <p:spPr bwMode="white">
          <a:xfrm>
            <a:off x="3438687" y="6289472"/>
            <a:ext cx="756380" cy="27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C4215-5541-E9E2-1E4C-BAD6866EBE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553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066F7-C816-AA4D-3EE3-5204717A3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667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AAB3B-41F0-E43C-88E2-738779323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4631A-6F9F-70B2-8F71-33E1CD9205EB}"/>
              </a:ext>
            </a:extLst>
          </p:cNvPr>
          <p:cNvSpPr/>
          <p:nvPr/>
        </p:nvSpPr>
        <p:spPr bwMode="white">
          <a:xfrm>
            <a:off x="681904" y="1134067"/>
            <a:ext cx="7358312" cy="57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10FF1-C6F6-92AF-A822-F9FA016168FC}"/>
              </a:ext>
            </a:extLst>
          </p:cNvPr>
          <p:cNvSpPr/>
          <p:nvPr/>
        </p:nvSpPr>
        <p:spPr bwMode="white">
          <a:xfrm>
            <a:off x="8040216" y="1124534"/>
            <a:ext cx="2279784" cy="4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3F2B9-1787-2195-D9E2-F2881D20962C}"/>
              </a:ext>
            </a:extLst>
          </p:cNvPr>
          <p:cNvSpPr/>
          <p:nvPr/>
        </p:nvSpPr>
        <p:spPr bwMode="white">
          <a:xfrm>
            <a:off x="551385" y="1868137"/>
            <a:ext cx="3806710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7FE432-8303-60C5-7E4F-7E9D27315E7A}"/>
              </a:ext>
            </a:extLst>
          </p:cNvPr>
          <p:cNvSpPr/>
          <p:nvPr/>
        </p:nvSpPr>
        <p:spPr bwMode="white">
          <a:xfrm>
            <a:off x="681904" y="2640347"/>
            <a:ext cx="9161904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AF2160-DDBD-846C-AB0F-8172950F0ACE}"/>
              </a:ext>
            </a:extLst>
          </p:cNvPr>
          <p:cNvSpPr/>
          <p:nvPr/>
        </p:nvSpPr>
        <p:spPr bwMode="white">
          <a:xfrm>
            <a:off x="681904" y="3431621"/>
            <a:ext cx="6352380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5EC726-2CCD-AC26-4223-57F694E6076D}"/>
              </a:ext>
            </a:extLst>
          </p:cNvPr>
          <p:cNvSpPr/>
          <p:nvPr/>
        </p:nvSpPr>
        <p:spPr bwMode="white">
          <a:xfrm>
            <a:off x="681904" y="4127560"/>
            <a:ext cx="10094616" cy="610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36696C-14D1-DBB4-504B-53531B487F1C}"/>
              </a:ext>
            </a:extLst>
          </p:cNvPr>
          <p:cNvSpPr/>
          <p:nvPr/>
        </p:nvSpPr>
        <p:spPr bwMode="white">
          <a:xfrm>
            <a:off x="681904" y="4928367"/>
            <a:ext cx="1666666" cy="3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65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1CCAC-99CC-AE2F-5E43-663B24DD55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46DBF-F20D-8857-BE7E-A139B14E0528}"/>
              </a:ext>
            </a:extLst>
          </p:cNvPr>
          <p:cNvSpPr/>
          <p:nvPr/>
        </p:nvSpPr>
        <p:spPr bwMode="white">
          <a:xfrm>
            <a:off x="699934" y="1103573"/>
            <a:ext cx="3893041" cy="34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687A89-6766-74BF-E49D-A3AB4E23FB74}"/>
              </a:ext>
            </a:extLst>
          </p:cNvPr>
          <p:cNvSpPr/>
          <p:nvPr/>
        </p:nvSpPr>
        <p:spPr bwMode="white">
          <a:xfrm>
            <a:off x="690791" y="1681035"/>
            <a:ext cx="905478" cy="33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F2F785-DC19-BD74-9819-62B3461D6B18}"/>
              </a:ext>
            </a:extLst>
          </p:cNvPr>
          <p:cNvSpPr/>
          <p:nvPr/>
        </p:nvSpPr>
        <p:spPr bwMode="white">
          <a:xfrm>
            <a:off x="690791" y="2258497"/>
            <a:ext cx="5827193" cy="90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1AF515-8818-1DC2-DEC7-81662F410463}"/>
              </a:ext>
            </a:extLst>
          </p:cNvPr>
          <p:cNvSpPr/>
          <p:nvPr/>
        </p:nvSpPr>
        <p:spPr bwMode="white">
          <a:xfrm>
            <a:off x="690791" y="3406111"/>
            <a:ext cx="2176069" cy="33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AC1FD53-466F-4267-1988-F5EA53FE37D3}"/>
              </a:ext>
            </a:extLst>
          </p:cNvPr>
          <p:cNvSpPr/>
          <p:nvPr/>
        </p:nvSpPr>
        <p:spPr bwMode="white">
          <a:xfrm>
            <a:off x="699934" y="3961644"/>
            <a:ext cx="5818049" cy="43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3B409E5-19B0-40D5-4A17-BEDA58D08C8C}"/>
              </a:ext>
            </a:extLst>
          </p:cNvPr>
          <p:cNvSpPr/>
          <p:nvPr/>
        </p:nvSpPr>
        <p:spPr bwMode="white">
          <a:xfrm>
            <a:off x="690791" y="4539106"/>
            <a:ext cx="4374046" cy="33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FBAE91-7104-C7A6-7907-8C14AD2D19D5}"/>
              </a:ext>
            </a:extLst>
          </p:cNvPr>
          <p:cNvSpPr/>
          <p:nvPr/>
        </p:nvSpPr>
        <p:spPr bwMode="white">
          <a:xfrm>
            <a:off x="720001" y="5123877"/>
            <a:ext cx="3994328" cy="314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4A395D7-084D-E961-C4F2-97038969C4D8}"/>
              </a:ext>
            </a:extLst>
          </p:cNvPr>
          <p:cNvSpPr/>
          <p:nvPr/>
        </p:nvSpPr>
        <p:spPr bwMode="white">
          <a:xfrm>
            <a:off x="4750840" y="5123878"/>
            <a:ext cx="2511973" cy="31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6E08213-7307-E260-D34B-F8E6357470FA}"/>
              </a:ext>
            </a:extLst>
          </p:cNvPr>
          <p:cNvSpPr/>
          <p:nvPr/>
        </p:nvSpPr>
        <p:spPr bwMode="white">
          <a:xfrm>
            <a:off x="690791" y="5686720"/>
            <a:ext cx="4023538" cy="3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4FA3CB6-4F03-1D47-8208-F6CA97F53812}"/>
              </a:ext>
            </a:extLst>
          </p:cNvPr>
          <p:cNvSpPr/>
          <p:nvPr/>
        </p:nvSpPr>
        <p:spPr bwMode="white">
          <a:xfrm>
            <a:off x="4750840" y="5694030"/>
            <a:ext cx="2511973" cy="32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EF02FC-7E37-B6DE-F9D0-35FF728CE9A8}"/>
              </a:ext>
            </a:extLst>
          </p:cNvPr>
          <p:cNvSpPr/>
          <p:nvPr/>
        </p:nvSpPr>
        <p:spPr bwMode="white">
          <a:xfrm>
            <a:off x="690791" y="6264182"/>
            <a:ext cx="4030840" cy="3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5F77D51-8C04-1BD0-45E3-A9A48B0783C2}"/>
              </a:ext>
            </a:extLst>
          </p:cNvPr>
          <p:cNvSpPr/>
          <p:nvPr/>
        </p:nvSpPr>
        <p:spPr bwMode="white">
          <a:xfrm>
            <a:off x="4750840" y="6271492"/>
            <a:ext cx="2713312" cy="321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9687A89-6766-74BF-E49D-A3AB4E23FB74}"/>
              </a:ext>
            </a:extLst>
          </p:cNvPr>
          <p:cNvSpPr/>
          <p:nvPr/>
        </p:nvSpPr>
        <p:spPr bwMode="white">
          <a:xfrm>
            <a:off x="4643152" y="1092595"/>
            <a:ext cx="3901119" cy="343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9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5" grpId="0" animBg="1"/>
      <p:bldP spid="18" grpId="0" animBg="1"/>
      <p:bldP spid="19" grpId="0" animBg="1"/>
      <p:bldP spid="21" grpId="0" animBg="1"/>
      <p:bldP spid="22" grpId="0" animBg="1"/>
      <p:bldP spid="24" grpId="0" animBg="1"/>
      <p:bldP spid="25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2F110-A37E-6C78-4EAE-178B317F3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7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836A96-F016-1BB7-AEF9-6BC04A3D51A7}"/>
              </a:ext>
            </a:extLst>
          </p:cNvPr>
          <p:cNvSpPr/>
          <p:nvPr/>
        </p:nvSpPr>
        <p:spPr bwMode="white">
          <a:xfrm>
            <a:off x="683076" y="1101438"/>
            <a:ext cx="5412924" cy="453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4F73C5-2396-0CAF-10E8-C8211DE27841}"/>
              </a:ext>
            </a:extLst>
          </p:cNvPr>
          <p:cNvSpPr/>
          <p:nvPr/>
        </p:nvSpPr>
        <p:spPr bwMode="white">
          <a:xfrm>
            <a:off x="683076" y="1868821"/>
            <a:ext cx="5760120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2B9F61-92B5-AD9E-E197-E37441A81ADF}"/>
              </a:ext>
            </a:extLst>
          </p:cNvPr>
          <p:cNvSpPr/>
          <p:nvPr/>
        </p:nvSpPr>
        <p:spPr bwMode="white">
          <a:xfrm>
            <a:off x="683076" y="2552995"/>
            <a:ext cx="4412399" cy="41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31A23B-3980-73F2-4168-1B0F725C30D0}"/>
              </a:ext>
            </a:extLst>
          </p:cNvPr>
          <p:cNvSpPr/>
          <p:nvPr/>
        </p:nvSpPr>
        <p:spPr bwMode="white">
          <a:xfrm>
            <a:off x="683076" y="3320378"/>
            <a:ext cx="5760120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150133-609C-7743-6C00-9C89D178A4F3}"/>
              </a:ext>
            </a:extLst>
          </p:cNvPr>
          <p:cNvSpPr/>
          <p:nvPr/>
        </p:nvSpPr>
        <p:spPr bwMode="white">
          <a:xfrm>
            <a:off x="683076" y="4013797"/>
            <a:ext cx="4412399" cy="40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C94C3B-53F4-6EF7-5C64-594B16B15314}"/>
              </a:ext>
            </a:extLst>
          </p:cNvPr>
          <p:cNvSpPr/>
          <p:nvPr/>
        </p:nvSpPr>
        <p:spPr bwMode="white">
          <a:xfrm>
            <a:off x="683076" y="4781181"/>
            <a:ext cx="5704734" cy="34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EE4524-8823-5BF8-FC00-CAE07FCB6EDE}"/>
              </a:ext>
            </a:extLst>
          </p:cNvPr>
          <p:cNvSpPr/>
          <p:nvPr/>
        </p:nvSpPr>
        <p:spPr bwMode="white">
          <a:xfrm>
            <a:off x="683076" y="5502337"/>
            <a:ext cx="4218549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3DA5EB2-C5B1-6CE0-0260-7F5911765424}"/>
              </a:ext>
            </a:extLst>
          </p:cNvPr>
          <p:cNvSpPr/>
          <p:nvPr/>
        </p:nvSpPr>
        <p:spPr bwMode="white">
          <a:xfrm>
            <a:off x="683076" y="6177568"/>
            <a:ext cx="9157340" cy="526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03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F4D77-6DC5-8E25-357B-6D9DF0269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DB0A2-7ABD-DB22-AD07-25F1A0DD4A31}"/>
              </a:ext>
            </a:extLst>
          </p:cNvPr>
          <p:cNvSpPr/>
          <p:nvPr/>
        </p:nvSpPr>
        <p:spPr bwMode="white">
          <a:xfrm>
            <a:off x="9505929" y="3874256"/>
            <a:ext cx="302656" cy="34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65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7B36A-08AA-8CEE-6C40-2D649A2334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38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5B27B-2014-DC43-6E8C-D1DD4B61767F}"/>
              </a:ext>
            </a:extLst>
          </p:cNvPr>
          <p:cNvSpPr/>
          <p:nvPr/>
        </p:nvSpPr>
        <p:spPr bwMode="white">
          <a:xfrm>
            <a:off x="8090341" y="2522481"/>
            <a:ext cx="262156" cy="28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037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950578-2C37-1609-8894-7F65178B36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3E456B-A83E-5080-1E79-79C7B6AEB1F7}"/>
              </a:ext>
            </a:extLst>
          </p:cNvPr>
          <p:cNvSpPr/>
          <p:nvPr/>
        </p:nvSpPr>
        <p:spPr bwMode="white">
          <a:xfrm>
            <a:off x="10091428" y="2267677"/>
            <a:ext cx="323809" cy="3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03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99B60-06A8-B619-4637-6E0C6BB76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4B86EE-AFFD-6C5C-526F-43116144048E}"/>
              </a:ext>
            </a:extLst>
          </p:cNvPr>
          <p:cNvSpPr/>
          <p:nvPr/>
        </p:nvSpPr>
        <p:spPr bwMode="white">
          <a:xfrm>
            <a:off x="10034285" y="2849392"/>
            <a:ext cx="409523" cy="36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43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95A41-9F5A-355A-14EC-9D70283D8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BAE45-3651-D3FA-A9B4-307F99EE4175}"/>
              </a:ext>
            </a:extLst>
          </p:cNvPr>
          <p:cNvSpPr/>
          <p:nvPr/>
        </p:nvSpPr>
        <p:spPr bwMode="white">
          <a:xfrm>
            <a:off x="5281904" y="3738535"/>
            <a:ext cx="3371428" cy="486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480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211FB-3391-E63D-89F7-DA50D5AB27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37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55E04-F220-9436-56F7-65CAB3B852C8}"/>
              </a:ext>
            </a:extLst>
          </p:cNvPr>
          <p:cNvSpPr/>
          <p:nvPr/>
        </p:nvSpPr>
        <p:spPr bwMode="white">
          <a:xfrm>
            <a:off x="1126811" y="2833818"/>
            <a:ext cx="4598422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FD89B6-2811-63DF-60A8-D1AAC90DBC2C}"/>
              </a:ext>
            </a:extLst>
          </p:cNvPr>
          <p:cNvSpPr/>
          <p:nvPr/>
        </p:nvSpPr>
        <p:spPr bwMode="white">
          <a:xfrm>
            <a:off x="1134075" y="3452000"/>
            <a:ext cx="3726683" cy="31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23D44B-CA6C-95C4-14A3-A779445CFBD3}"/>
              </a:ext>
            </a:extLst>
          </p:cNvPr>
          <p:cNvSpPr/>
          <p:nvPr/>
        </p:nvSpPr>
        <p:spPr bwMode="white">
          <a:xfrm>
            <a:off x="1134075" y="4070180"/>
            <a:ext cx="4457869" cy="32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56EBA4-5644-FC10-AC4A-491815DEEB36}"/>
              </a:ext>
            </a:extLst>
          </p:cNvPr>
          <p:cNvSpPr/>
          <p:nvPr/>
        </p:nvSpPr>
        <p:spPr bwMode="white">
          <a:xfrm>
            <a:off x="1163132" y="4695636"/>
            <a:ext cx="3492707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295004-9943-585F-24D0-D6315ECE9B52}"/>
              </a:ext>
            </a:extLst>
          </p:cNvPr>
          <p:cNvSpPr/>
          <p:nvPr/>
        </p:nvSpPr>
        <p:spPr bwMode="white">
          <a:xfrm>
            <a:off x="1148604" y="5299272"/>
            <a:ext cx="4983440" cy="33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594221-058C-0AC6-3B4F-847CD8E9A040}"/>
              </a:ext>
            </a:extLst>
          </p:cNvPr>
          <p:cNvSpPr/>
          <p:nvPr/>
        </p:nvSpPr>
        <p:spPr bwMode="white">
          <a:xfrm>
            <a:off x="2928404" y="5910181"/>
            <a:ext cx="3930089" cy="821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5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9D269-2772-93A7-010E-8201F6A11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8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9C331-F29C-5C9A-3C82-95E37C299ED9}"/>
              </a:ext>
            </a:extLst>
          </p:cNvPr>
          <p:cNvSpPr/>
          <p:nvPr/>
        </p:nvSpPr>
        <p:spPr bwMode="white">
          <a:xfrm>
            <a:off x="1220468" y="4193232"/>
            <a:ext cx="7539828" cy="45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21DD92-8CB5-F301-ECB0-812F9C028C71}"/>
              </a:ext>
            </a:extLst>
          </p:cNvPr>
          <p:cNvSpPr/>
          <p:nvPr/>
        </p:nvSpPr>
        <p:spPr bwMode="white">
          <a:xfrm>
            <a:off x="1220468" y="5021289"/>
            <a:ext cx="5814537" cy="85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659ECB-7ACD-6A2A-E5CC-25C8AB33841C}"/>
              </a:ext>
            </a:extLst>
          </p:cNvPr>
          <p:cNvSpPr/>
          <p:nvPr/>
        </p:nvSpPr>
        <p:spPr bwMode="white">
          <a:xfrm>
            <a:off x="1284164" y="6231526"/>
            <a:ext cx="5960128" cy="40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4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