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7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52" r:id="rId21"/>
    <p:sldId id="331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1" y="3182435"/>
            <a:ext cx="11521278" cy="493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34FE3E-E9C4-032B-49BE-9836B9985B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826F44-9A08-E62A-43AC-281B12361B0C}"/>
              </a:ext>
            </a:extLst>
          </p:cNvPr>
          <p:cNvSpPr/>
          <p:nvPr/>
        </p:nvSpPr>
        <p:spPr bwMode="white">
          <a:xfrm>
            <a:off x="681904" y="1105456"/>
            <a:ext cx="4771428" cy="40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2CA2D3-CB92-29E6-4C9B-219F6E3C21F5}"/>
              </a:ext>
            </a:extLst>
          </p:cNvPr>
          <p:cNvSpPr/>
          <p:nvPr/>
        </p:nvSpPr>
        <p:spPr bwMode="white">
          <a:xfrm>
            <a:off x="551385" y="1844824"/>
            <a:ext cx="5911472" cy="49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F283EA-D9BA-5CC9-2A23-7D712E7D4A98}"/>
              </a:ext>
            </a:extLst>
          </p:cNvPr>
          <p:cNvSpPr/>
          <p:nvPr/>
        </p:nvSpPr>
        <p:spPr bwMode="white">
          <a:xfrm>
            <a:off x="681904" y="2735532"/>
            <a:ext cx="4771428" cy="38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565FBBE-C1D8-4A18-E5D1-86FDEFB927D4}"/>
              </a:ext>
            </a:extLst>
          </p:cNvPr>
          <p:cNvSpPr/>
          <p:nvPr/>
        </p:nvSpPr>
        <p:spPr bwMode="white">
          <a:xfrm>
            <a:off x="681904" y="3555336"/>
            <a:ext cx="2980952" cy="409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FB0B01E-2DCC-A636-9E1D-FB41C375B787}"/>
              </a:ext>
            </a:extLst>
          </p:cNvPr>
          <p:cNvSpPr/>
          <p:nvPr/>
        </p:nvSpPr>
        <p:spPr bwMode="white">
          <a:xfrm>
            <a:off x="551385" y="4346542"/>
            <a:ext cx="4320479" cy="522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F39CF94-558E-6377-3C25-18F6AE960CB4}"/>
              </a:ext>
            </a:extLst>
          </p:cNvPr>
          <p:cNvSpPr/>
          <p:nvPr/>
        </p:nvSpPr>
        <p:spPr bwMode="white">
          <a:xfrm>
            <a:off x="681904" y="5194944"/>
            <a:ext cx="9374536" cy="46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255EF42D-C48E-8A27-5295-AC464DACD6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1536" y="1477227"/>
            <a:ext cx="2780736" cy="2799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404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4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A7E91-DDCE-09A4-7A00-7F3BA6A4B6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D78B83-159F-8C79-B210-DAAE357BEFC6}"/>
              </a:ext>
            </a:extLst>
          </p:cNvPr>
          <p:cNvSpPr/>
          <p:nvPr/>
        </p:nvSpPr>
        <p:spPr bwMode="white">
          <a:xfrm>
            <a:off x="3710476" y="3974203"/>
            <a:ext cx="2076190" cy="4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05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655059-9373-B2D7-9410-254E58F245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45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DBB285-C7EB-AF29-F8B0-09B65BC364A7}"/>
              </a:ext>
            </a:extLst>
          </p:cNvPr>
          <p:cNvSpPr/>
          <p:nvPr/>
        </p:nvSpPr>
        <p:spPr bwMode="white">
          <a:xfrm>
            <a:off x="1527100" y="6193402"/>
            <a:ext cx="2167213" cy="36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68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B9AEC8-A72F-B9A9-CCC3-A120276A33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68023"/>
            <a:ext cx="10417152" cy="5121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4293096"/>
            <a:ext cx="5757892" cy="215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59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FB05D-BA96-8E41-BA2E-BFA4C8FF52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1416" y="3343554"/>
            <a:ext cx="7749168" cy="289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774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8B39D-1D8C-0507-9164-705EBEA7727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3" b="62344"/>
          <a:stretch/>
        </p:blipFill>
        <p:spPr>
          <a:xfrm>
            <a:off x="720001" y="972000"/>
            <a:ext cx="8760376" cy="2168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1416" y="3343554"/>
            <a:ext cx="7749168" cy="289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07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125105-C1A5-7FE7-B490-6634F05352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A0F648-FFBB-DB41-2081-3CAD9146FC00}"/>
              </a:ext>
            </a:extLst>
          </p:cNvPr>
          <p:cNvSpPr/>
          <p:nvPr/>
        </p:nvSpPr>
        <p:spPr bwMode="white">
          <a:xfrm>
            <a:off x="751280" y="1010097"/>
            <a:ext cx="4408616" cy="54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6BC1D84-10A7-9CDB-BDAF-85939BC236DA}"/>
              </a:ext>
            </a:extLst>
          </p:cNvPr>
          <p:cNvSpPr/>
          <p:nvPr/>
        </p:nvSpPr>
        <p:spPr bwMode="white">
          <a:xfrm>
            <a:off x="623393" y="1876821"/>
            <a:ext cx="6734702" cy="47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4962064-5B56-C7E6-5059-54C4C9C2746A}"/>
              </a:ext>
            </a:extLst>
          </p:cNvPr>
          <p:cNvSpPr/>
          <p:nvPr/>
        </p:nvSpPr>
        <p:spPr bwMode="white">
          <a:xfrm>
            <a:off x="623393" y="2762596"/>
            <a:ext cx="5334701" cy="87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2401C6B-3C28-535B-4E11-A379F394FA86}"/>
              </a:ext>
            </a:extLst>
          </p:cNvPr>
          <p:cNvSpPr/>
          <p:nvPr/>
        </p:nvSpPr>
        <p:spPr bwMode="white">
          <a:xfrm>
            <a:off x="681904" y="4105540"/>
            <a:ext cx="5414096" cy="44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91ACABF-8683-0FEC-7D3E-BB1590549006}"/>
              </a:ext>
            </a:extLst>
          </p:cNvPr>
          <p:cNvSpPr/>
          <p:nvPr/>
        </p:nvSpPr>
        <p:spPr bwMode="white">
          <a:xfrm>
            <a:off x="551384" y="4857973"/>
            <a:ext cx="5256584" cy="53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AE96658-6952-5619-4486-A6C9D78BFF21}"/>
              </a:ext>
            </a:extLst>
          </p:cNvPr>
          <p:cNvSpPr/>
          <p:nvPr/>
        </p:nvSpPr>
        <p:spPr bwMode="white">
          <a:xfrm>
            <a:off x="720000" y="5696122"/>
            <a:ext cx="6960176" cy="54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>
            <a:extLst>
              <a:ext uri="{FF2B5EF4-FFF2-40B4-BE49-F238E27FC236}">
                <a16:creationId xmlns:a16="http://schemas.microsoft.com/office/drawing/2014/main" id="{C318B39D-1D8C-0507-9164-705EBEA772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61" r="57644"/>
          <a:stretch/>
        </p:blipFill>
        <p:spPr>
          <a:xfrm>
            <a:off x="7176120" y="917400"/>
            <a:ext cx="4032448" cy="3383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/>
          <a:srcRect r="52788"/>
          <a:stretch/>
        </p:blipFill>
        <p:spPr>
          <a:xfrm>
            <a:off x="7268250" y="908193"/>
            <a:ext cx="4042388" cy="3197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986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5" grpId="0" animBg="1"/>
      <p:bldP spid="17" grpId="0" animBg="1"/>
      <p:bldP spid="21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114D14-5CEF-ABCF-83A8-BAAB149FFA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6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50BBB1-0A84-5F05-0784-AA01EE59382A}"/>
              </a:ext>
            </a:extLst>
          </p:cNvPr>
          <p:cNvSpPr/>
          <p:nvPr/>
        </p:nvSpPr>
        <p:spPr bwMode="white">
          <a:xfrm>
            <a:off x="689326" y="1071024"/>
            <a:ext cx="7062858" cy="663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613625-E4FF-8F72-044C-95B3AD3E48EC}"/>
              </a:ext>
            </a:extLst>
          </p:cNvPr>
          <p:cNvSpPr/>
          <p:nvPr/>
        </p:nvSpPr>
        <p:spPr bwMode="white">
          <a:xfrm>
            <a:off x="689325" y="2091786"/>
            <a:ext cx="7494907" cy="473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AAE6C99-D336-D9FF-FC69-1515B289B078}"/>
              </a:ext>
            </a:extLst>
          </p:cNvPr>
          <p:cNvSpPr/>
          <p:nvPr/>
        </p:nvSpPr>
        <p:spPr bwMode="white">
          <a:xfrm>
            <a:off x="1586542" y="2797406"/>
            <a:ext cx="2791341" cy="31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722055F-CD5A-BA34-5389-4F248E0AF006}"/>
              </a:ext>
            </a:extLst>
          </p:cNvPr>
          <p:cNvSpPr/>
          <p:nvPr/>
        </p:nvSpPr>
        <p:spPr bwMode="white">
          <a:xfrm>
            <a:off x="689324" y="3457008"/>
            <a:ext cx="2598363" cy="728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A0C04A1-14B6-4969-7D4A-E530869EE18E}"/>
              </a:ext>
            </a:extLst>
          </p:cNvPr>
          <p:cNvSpPr/>
          <p:nvPr/>
        </p:nvSpPr>
        <p:spPr bwMode="white">
          <a:xfrm>
            <a:off x="689325" y="4530774"/>
            <a:ext cx="4340383" cy="31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2AAB212-7E84-F902-FCBD-78904B23B2B6}"/>
              </a:ext>
            </a:extLst>
          </p:cNvPr>
          <p:cNvSpPr/>
          <p:nvPr/>
        </p:nvSpPr>
        <p:spPr bwMode="white">
          <a:xfrm>
            <a:off x="784832" y="5077736"/>
            <a:ext cx="3871007" cy="52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95666B2-0BB7-C842-C6AF-B204E728FFFD}"/>
              </a:ext>
            </a:extLst>
          </p:cNvPr>
          <p:cNvSpPr/>
          <p:nvPr/>
        </p:nvSpPr>
        <p:spPr bwMode="white">
          <a:xfrm>
            <a:off x="689324" y="5837044"/>
            <a:ext cx="6630812" cy="83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0AAE6C99-D336-D9FF-FC69-1515B289B078}"/>
              </a:ext>
            </a:extLst>
          </p:cNvPr>
          <p:cNvSpPr/>
          <p:nvPr/>
        </p:nvSpPr>
        <p:spPr bwMode="white">
          <a:xfrm>
            <a:off x="8226763" y="2065178"/>
            <a:ext cx="677550" cy="49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0AAE6C99-D336-D9FF-FC69-1515B289B078}"/>
              </a:ext>
            </a:extLst>
          </p:cNvPr>
          <p:cNvSpPr/>
          <p:nvPr/>
        </p:nvSpPr>
        <p:spPr bwMode="white">
          <a:xfrm>
            <a:off x="784833" y="2787417"/>
            <a:ext cx="703494" cy="49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img_16777215">
            <a:extLst>
              <a:ext uri="{FF2B5EF4-FFF2-40B4-BE49-F238E27FC236}">
                <a16:creationId xmlns:a16="http://schemas.microsoft.com/office/drawing/2014/main" id="{C318B39D-1D8C-0507-9164-705EBEA772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61" r="57644"/>
          <a:stretch/>
        </p:blipFill>
        <p:spPr>
          <a:xfrm>
            <a:off x="7307880" y="3052446"/>
            <a:ext cx="4032448" cy="3383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4"/>
          <a:srcRect r="52788"/>
          <a:stretch/>
        </p:blipFill>
        <p:spPr>
          <a:xfrm>
            <a:off x="7425583" y="3088994"/>
            <a:ext cx="4042388" cy="3197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58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7" grpId="0" animBg="1"/>
      <p:bldP spid="19" grpId="0" animBg="1"/>
      <p:bldP spid="22" grpId="0" animBg="1"/>
      <p:bldP spid="25" grpId="0" animBg="1"/>
      <p:bldP spid="30" grpId="0" animBg="1"/>
      <p:bldP spid="40" grpId="0" animBg="1"/>
      <p:bldP spid="4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94942F-4EBA-5B0A-635E-DF62D072FD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38" y="1052736"/>
            <a:ext cx="8848016" cy="4033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F67F73-7004-5547-F900-5E98838F4165}"/>
              </a:ext>
            </a:extLst>
          </p:cNvPr>
          <p:cNvSpPr/>
          <p:nvPr/>
        </p:nvSpPr>
        <p:spPr bwMode="white">
          <a:xfrm>
            <a:off x="715038" y="1196752"/>
            <a:ext cx="502092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E2BF113-3DB7-517B-C650-0E90AD5EBDC9}"/>
              </a:ext>
            </a:extLst>
          </p:cNvPr>
          <p:cNvSpPr/>
          <p:nvPr/>
        </p:nvSpPr>
        <p:spPr bwMode="white">
          <a:xfrm>
            <a:off x="5769094" y="1091277"/>
            <a:ext cx="1335018" cy="60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81A9AE5-5378-1DC7-9D5D-FA87E1CAF091}"/>
              </a:ext>
            </a:extLst>
          </p:cNvPr>
          <p:cNvSpPr/>
          <p:nvPr/>
        </p:nvSpPr>
        <p:spPr bwMode="white">
          <a:xfrm>
            <a:off x="7137246" y="967466"/>
            <a:ext cx="1911082" cy="73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5D9B3C0-DF9D-7E1A-7AEA-76C6F3CCB136}"/>
              </a:ext>
            </a:extLst>
          </p:cNvPr>
          <p:cNvSpPr/>
          <p:nvPr/>
        </p:nvSpPr>
        <p:spPr bwMode="white">
          <a:xfrm>
            <a:off x="479376" y="4150172"/>
            <a:ext cx="8271667" cy="718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img_16777215">
            <a:extLst>
              <a:ext uri="{FF2B5EF4-FFF2-40B4-BE49-F238E27FC236}">
                <a16:creationId xmlns:a16="http://schemas.microsoft.com/office/drawing/2014/main" id="{C318B39D-1D8C-0507-9164-705EBEA772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16" t="41261" r="9584"/>
          <a:stretch/>
        </p:blipFill>
        <p:spPr>
          <a:xfrm>
            <a:off x="8912883" y="3636106"/>
            <a:ext cx="3026582" cy="258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4"/>
          <a:srcRect l="53697" r="-1"/>
          <a:stretch/>
        </p:blipFill>
        <p:spPr>
          <a:xfrm>
            <a:off x="8859736" y="3654168"/>
            <a:ext cx="2971036" cy="2391546"/>
          </a:xfrm>
          <a:prstGeom prst="rect">
            <a:avLst/>
          </a:prstGeom>
        </p:spPr>
      </p:pic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881A9AE5-5378-1DC7-9D5D-FA87E1CAF091}"/>
              </a:ext>
            </a:extLst>
          </p:cNvPr>
          <p:cNvSpPr/>
          <p:nvPr/>
        </p:nvSpPr>
        <p:spPr bwMode="white">
          <a:xfrm>
            <a:off x="686912" y="1968590"/>
            <a:ext cx="4419264" cy="704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881A9AE5-5378-1DC7-9D5D-FA87E1CAF091}"/>
              </a:ext>
            </a:extLst>
          </p:cNvPr>
          <p:cNvSpPr/>
          <p:nvPr/>
        </p:nvSpPr>
        <p:spPr bwMode="white">
          <a:xfrm>
            <a:off x="5213965" y="1970902"/>
            <a:ext cx="3698917" cy="73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881A9AE5-5378-1DC7-9D5D-FA87E1CAF091}"/>
              </a:ext>
            </a:extLst>
          </p:cNvPr>
          <p:cNvSpPr/>
          <p:nvPr/>
        </p:nvSpPr>
        <p:spPr bwMode="white">
          <a:xfrm>
            <a:off x="623392" y="2974338"/>
            <a:ext cx="7272808" cy="90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12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21" grpId="0" animBg="1"/>
      <p:bldP spid="28" grpId="0" animBg="1"/>
      <p:bldP spid="40" grpId="0" animBg="1"/>
      <p:bldP spid="41" grpId="0" animBg="1"/>
      <p:bldP spid="4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BE876-B2D8-5C05-6A64-897FB2C354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38"/>
          <a:stretch/>
        </p:blipFill>
        <p:spPr>
          <a:xfrm>
            <a:off x="1127448" y="997584"/>
            <a:ext cx="9841088" cy="3288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CCA10FC-108C-A735-8B27-C75872FE8F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7"/>
          <a:stretch/>
        </p:blipFill>
        <p:spPr>
          <a:xfrm>
            <a:off x="2471600" y="4259944"/>
            <a:ext cx="7248800" cy="2481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826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32149-8E2D-DEB7-8A60-BA5CEEB38B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90175D-86E6-2CB6-6F74-A36244082186}"/>
              </a:ext>
            </a:extLst>
          </p:cNvPr>
          <p:cNvSpPr/>
          <p:nvPr/>
        </p:nvSpPr>
        <p:spPr bwMode="white">
          <a:xfrm>
            <a:off x="8291428" y="4903310"/>
            <a:ext cx="942857" cy="41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2BE876-B2D8-5C05-6A64-897FB2C354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10" r="2884"/>
          <a:stretch/>
        </p:blipFill>
        <p:spPr>
          <a:xfrm>
            <a:off x="851716" y="1052736"/>
            <a:ext cx="10488568" cy="1660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0F805D-A21F-B946-AA91-CE9A3A69F7FC}"/>
              </a:ext>
            </a:extLst>
          </p:cNvPr>
          <p:cNvSpPr/>
          <p:nvPr/>
        </p:nvSpPr>
        <p:spPr bwMode="white">
          <a:xfrm>
            <a:off x="4842192" y="2188881"/>
            <a:ext cx="561904" cy="36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CCA10FC-108C-A735-8B27-C75872FE8F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7"/>
          <a:stretch/>
        </p:blipFill>
        <p:spPr>
          <a:xfrm>
            <a:off x="2063552" y="3212976"/>
            <a:ext cx="8316468" cy="2847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093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2BAABB-8864-111F-8DA3-EEFEF94247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9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CCA10FC-108C-A735-8B27-C75872FE8F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57"/>
          <a:stretch/>
        </p:blipFill>
        <p:spPr>
          <a:xfrm>
            <a:off x="2495600" y="4261416"/>
            <a:ext cx="7248800" cy="2481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939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72F42C-A92F-ADF7-6E0B-95D0C3E277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6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E82DBB-E74A-8A5B-4DE2-5881BAF3F572}"/>
              </a:ext>
            </a:extLst>
          </p:cNvPr>
          <p:cNvSpPr/>
          <p:nvPr/>
        </p:nvSpPr>
        <p:spPr bwMode="white">
          <a:xfrm>
            <a:off x="662904" y="1116140"/>
            <a:ext cx="7809360" cy="48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27BC2B-81BE-DDB3-0D60-E2AB7FCF4AFB}"/>
              </a:ext>
            </a:extLst>
          </p:cNvPr>
          <p:cNvSpPr/>
          <p:nvPr/>
        </p:nvSpPr>
        <p:spPr bwMode="white">
          <a:xfrm>
            <a:off x="479376" y="1762649"/>
            <a:ext cx="5183480" cy="3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5CC09E-9D58-A358-4BD2-B2661221F2CB}"/>
              </a:ext>
            </a:extLst>
          </p:cNvPr>
          <p:cNvSpPr/>
          <p:nvPr/>
        </p:nvSpPr>
        <p:spPr bwMode="white">
          <a:xfrm>
            <a:off x="720000" y="2362781"/>
            <a:ext cx="7320216" cy="41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B374127-D211-8122-ACD1-AF2EF4390AFE}"/>
              </a:ext>
            </a:extLst>
          </p:cNvPr>
          <p:cNvSpPr/>
          <p:nvPr/>
        </p:nvSpPr>
        <p:spPr bwMode="white">
          <a:xfrm>
            <a:off x="681904" y="2972438"/>
            <a:ext cx="9086504" cy="456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47A368F-1493-639D-0175-4F11E17CC8EA}"/>
              </a:ext>
            </a:extLst>
          </p:cNvPr>
          <p:cNvSpPr/>
          <p:nvPr/>
        </p:nvSpPr>
        <p:spPr bwMode="white">
          <a:xfrm>
            <a:off x="681904" y="3572570"/>
            <a:ext cx="3038095" cy="39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3B90D96-9897-4BF1-F38B-F891301E939E}"/>
              </a:ext>
            </a:extLst>
          </p:cNvPr>
          <p:cNvSpPr/>
          <p:nvPr/>
        </p:nvSpPr>
        <p:spPr bwMode="white">
          <a:xfrm>
            <a:off x="720000" y="4125072"/>
            <a:ext cx="8112304" cy="46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DEC87F8-14BC-567A-B2E5-7E51BA6FA6B8}"/>
              </a:ext>
            </a:extLst>
          </p:cNvPr>
          <p:cNvSpPr/>
          <p:nvPr/>
        </p:nvSpPr>
        <p:spPr bwMode="white">
          <a:xfrm>
            <a:off x="681904" y="4753782"/>
            <a:ext cx="2304761" cy="4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AB45DC1-642C-3A62-4DAE-A0AE24739F92}"/>
              </a:ext>
            </a:extLst>
          </p:cNvPr>
          <p:cNvSpPr/>
          <p:nvPr/>
        </p:nvSpPr>
        <p:spPr bwMode="white">
          <a:xfrm>
            <a:off x="479377" y="5353913"/>
            <a:ext cx="5288242" cy="43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img_16777215">
            <a:extLst>
              <a:ext uri="{FF2B5EF4-FFF2-40B4-BE49-F238E27FC236}">
                <a16:creationId xmlns:a16="http://schemas.microsoft.com/office/drawing/2014/main" id="{0CCA10FC-108C-A735-8B27-C75872FE8F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304"/>
          <a:stretch/>
        </p:blipFill>
        <p:spPr>
          <a:xfrm>
            <a:off x="9389263" y="1968217"/>
            <a:ext cx="2328256" cy="2481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325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5" grpId="0" animBg="1"/>
      <p:bldP spid="19" grpId="0" animBg="1"/>
      <p:bldP spid="24" grpId="0" animBg="1"/>
      <p:bldP spid="26" grpId="0" animBg="1"/>
      <p:bldP spid="31" grpId="0" animBg="1"/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968E9C-4075-DA8B-A648-E156A3049A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6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F076D3-7C7D-9A52-0180-51F5C7B76FCA}"/>
              </a:ext>
            </a:extLst>
          </p:cNvPr>
          <p:cNvSpPr/>
          <p:nvPr/>
        </p:nvSpPr>
        <p:spPr bwMode="white">
          <a:xfrm>
            <a:off x="681904" y="1086486"/>
            <a:ext cx="7358312" cy="48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D02EDF-966B-20EC-FBA3-83B011CC57F1}"/>
              </a:ext>
            </a:extLst>
          </p:cNvPr>
          <p:cNvSpPr/>
          <p:nvPr/>
        </p:nvSpPr>
        <p:spPr bwMode="white">
          <a:xfrm>
            <a:off x="681904" y="1591960"/>
            <a:ext cx="5952381" cy="505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0B1F0C1-E369-4383-BA0F-FA9150B67946}"/>
              </a:ext>
            </a:extLst>
          </p:cNvPr>
          <p:cNvSpPr/>
          <p:nvPr/>
        </p:nvSpPr>
        <p:spPr bwMode="white">
          <a:xfrm>
            <a:off x="681904" y="2202554"/>
            <a:ext cx="5219048" cy="477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AA130E6-87EC-530E-8AF3-D8D614181B48}"/>
              </a:ext>
            </a:extLst>
          </p:cNvPr>
          <p:cNvSpPr/>
          <p:nvPr/>
        </p:nvSpPr>
        <p:spPr bwMode="white">
          <a:xfrm>
            <a:off x="681903" y="2889649"/>
            <a:ext cx="5952381" cy="51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1953BBA-6E90-8FD3-0D1C-E59D2D19B837}"/>
              </a:ext>
            </a:extLst>
          </p:cNvPr>
          <p:cNvSpPr/>
          <p:nvPr/>
        </p:nvSpPr>
        <p:spPr bwMode="white">
          <a:xfrm>
            <a:off x="720000" y="3429001"/>
            <a:ext cx="10272544" cy="54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13668EA-186B-91B4-B341-25E01CC47B26}"/>
              </a:ext>
            </a:extLst>
          </p:cNvPr>
          <p:cNvSpPr/>
          <p:nvPr/>
        </p:nvSpPr>
        <p:spPr bwMode="white">
          <a:xfrm>
            <a:off x="681904" y="4101297"/>
            <a:ext cx="1561904" cy="38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8FA5EFC-2FAC-ACB6-B7F1-D21DCD4DB314}"/>
              </a:ext>
            </a:extLst>
          </p:cNvPr>
          <p:cNvSpPr/>
          <p:nvPr/>
        </p:nvSpPr>
        <p:spPr bwMode="white">
          <a:xfrm>
            <a:off x="681904" y="4702351"/>
            <a:ext cx="4261968" cy="505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img_16777215">
            <a:extLst>
              <a:ext uri="{FF2B5EF4-FFF2-40B4-BE49-F238E27FC236}">
                <a16:creationId xmlns:a16="http://schemas.microsoft.com/office/drawing/2014/main" id="{0CCA10FC-108C-A735-8B27-C75872FE8F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4" r="42415"/>
          <a:stretch/>
        </p:blipFill>
        <p:spPr>
          <a:xfrm>
            <a:off x="8040216" y="4005064"/>
            <a:ext cx="2304256" cy="2481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003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  <p:bldP spid="16" grpId="0" animBg="1"/>
      <p:bldP spid="22" grpId="0" animBg="1"/>
      <p:bldP spid="29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D1BDD2-26F7-14AE-6B54-07B28BB493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8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A35A0C-0562-5C38-2826-14356DEB8BCC}"/>
              </a:ext>
            </a:extLst>
          </p:cNvPr>
          <p:cNvSpPr/>
          <p:nvPr/>
        </p:nvSpPr>
        <p:spPr bwMode="white">
          <a:xfrm>
            <a:off x="681904" y="1096033"/>
            <a:ext cx="4045944" cy="391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680879-D9F9-C2B3-72EF-FCD2516A4FE1}"/>
              </a:ext>
            </a:extLst>
          </p:cNvPr>
          <p:cNvSpPr/>
          <p:nvPr/>
        </p:nvSpPr>
        <p:spPr bwMode="white">
          <a:xfrm>
            <a:off x="681904" y="1687973"/>
            <a:ext cx="10310640" cy="41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4B5979D-9E44-07FC-DDA4-EA27DFC852A9}"/>
              </a:ext>
            </a:extLst>
          </p:cNvPr>
          <p:cNvSpPr/>
          <p:nvPr/>
        </p:nvSpPr>
        <p:spPr bwMode="white">
          <a:xfrm>
            <a:off x="681904" y="2298203"/>
            <a:ext cx="9230520" cy="42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71B36D9-F732-AE17-3C58-7959D27BECA7}"/>
              </a:ext>
            </a:extLst>
          </p:cNvPr>
          <p:cNvSpPr/>
          <p:nvPr/>
        </p:nvSpPr>
        <p:spPr bwMode="white">
          <a:xfrm>
            <a:off x="479376" y="2823752"/>
            <a:ext cx="4440623" cy="47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59BD890-9B8C-0825-E335-897B1A91CB1C}"/>
              </a:ext>
            </a:extLst>
          </p:cNvPr>
          <p:cNvSpPr/>
          <p:nvPr/>
        </p:nvSpPr>
        <p:spPr bwMode="white">
          <a:xfrm>
            <a:off x="681904" y="3462209"/>
            <a:ext cx="2314285" cy="43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6EE6D5E-1663-F385-88D2-0E47DE41E364}"/>
              </a:ext>
            </a:extLst>
          </p:cNvPr>
          <p:cNvSpPr/>
          <p:nvPr/>
        </p:nvSpPr>
        <p:spPr bwMode="white">
          <a:xfrm>
            <a:off x="681904" y="4083170"/>
            <a:ext cx="6134176" cy="486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91717F7-297E-F328-64EE-D1A8229BF4F5}"/>
              </a:ext>
            </a:extLst>
          </p:cNvPr>
          <p:cNvSpPr/>
          <p:nvPr/>
        </p:nvSpPr>
        <p:spPr bwMode="white">
          <a:xfrm>
            <a:off x="681904" y="4693002"/>
            <a:ext cx="8870480" cy="45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57B57417-4A16-B352-0A49-47A175006FB9}"/>
              </a:ext>
            </a:extLst>
          </p:cNvPr>
          <p:cNvSpPr/>
          <p:nvPr/>
        </p:nvSpPr>
        <p:spPr bwMode="white">
          <a:xfrm>
            <a:off x="681904" y="5303628"/>
            <a:ext cx="6854256" cy="48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img_16777215">
            <a:extLst>
              <a:ext uri="{FF2B5EF4-FFF2-40B4-BE49-F238E27FC236}">
                <a16:creationId xmlns:a16="http://schemas.microsoft.com/office/drawing/2014/main" id="{0CCA10FC-108C-A735-8B27-C75872FE8F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4" r="42415"/>
          <a:stretch/>
        </p:blipFill>
        <p:spPr>
          <a:xfrm>
            <a:off x="9552384" y="2564981"/>
            <a:ext cx="2304256" cy="2481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644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8" grpId="0" animBg="1"/>
      <p:bldP spid="23" grpId="0" animBg="1"/>
      <p:bldP spid="25" grpId="0" animBg="1"/>
      <p:bldP spid="27" grpId="0" animBg="1"/>
      <p:bldP spid="30" grpId="0" animBg="1"/>
      <p:bldP spid="3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EED531-7C06-DDF9-ECC9-CDDE43B5D5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5CA18A-D096-B75E-E80E-F5180BD1C0D8}"/>
              </a:ext>
            </a:extLst>
          </p:cNvPr>
          <p:cNvSpPr/>
          <p:nvPr/>
        </p:nvSpPr>
        <p:spPr bwMode="white">
          <a:xfrm>
            <a:off x="681904" y="1076932"/>
            <a:ext cx="8438432" cy="47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img_16777215">
            <a:extLst>
              <a:ext uri="{FF2B5EF4-FFF2-40B4-BE49-F238E27FC236}">
                <a16:creationId xmlns:a16="http://schemas.microsoft.com/office/drawing/2014/main" id="{0CCA10FC-108C-A735-8B27-C75872FE8F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89" r="10656"/>
          <a:stretch/>
        </p:blipFill>
        <p:spPr>
          <a:xfrm>
            <a:off x="9022152" y="1282029"/>
            <a:ext cx="2568280" cy="2481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FD5CA18A-D096-B75E-E80E-F5180BD1C0D8}"/>
              </a:ext>
            </a:extLst>
          </p:cNvPr>
          <p:cNvSpPr/>
          <p:nvPr/>
        </p:nvSpPr>
        <p:spPr bwMode="white">
          <a:xfrm>
            <a:off x="513288" y="1661723"/>
            <a:ext cx="4070544" cy="47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FD5CA18A-D096-B75E-E80E-F5180BD1C0D8}"/>
              </a:ext>
            </a:extLst>
          </p:cNvPr>
          <p:cNvSpPr/>
          <p:nvPr/>
        </p:nvSpPr>
        <p:spPr bwMode="white">
          <a:xfrm>
            <a:off x="482864" y="2223674"/>
            <a:ext cx="4070544" cy="47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FD5CA18A-D096-B75E-E80E-F5180BD1C0D8}"/>
              </a:ext>
            </a:extLst>
          </p:cNvPr>
          <p:cNvSpPr/>
          <p:nvPr/>
        </p:nvSpPr>
        <p:spPr bwMode="white">
          <a:xfrm>
            <a:off x="649568" y="2785625"/>
            <a:ext cx="6094504" cy="47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FD5CA18A-D096-B75E-E80E-F5180BD1C0D8}"/>
              </a:ext>
            </a:extLst>
          </p:cNvPr>
          <p:cNvSpPr/>
          <p:nvPr/>
        </p:nvSpPr>
        <p:spPr bwMode="white">
          <a:xfrm>
            <a:off x="830576" y="3415567"/>
            <a:ext cx="5913496" cy="47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FD5CA18A-D096-B75E-E80E-F5180BD1C0D8}"/>
              </a:ext>
            </a:extLst>
          </p:cNvPr>
          <p:cNvSpPr/>
          <p:nvPr/>
        </p:nvSpPr>
        <p:spPr bwMode="white">
          <a:xfrm>
            <a:off x="720000" y="4045509"/>
            <a:ext cx="9984512" cy="111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D5CA18A-D096-B75E-E80E-F5180BD1C0D8}"/>
              </a:ext>
            </a:extLst>
          </p:cNvPr>
          <p:cNvSpPr/>
          <p:nvPr/>
        </p:nvSpPr>
        <p:spPr bwMode="white">
          <a:xfrm>
            <a:off x="830576" y="5216890"/>
            <a:ext cx="4070544" cy="47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95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53DB41-8282-49A0-E434-E42EAEB48D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1D5082-DB4D-5932-4423-7C6790E60C82}"/>
              </a:ext>
            </a:extLst>
          </p:cNvPr>
          <p:cNvSpPr/>
          <p:nvPr/>
        </p:nvSpPr>
        <p:spPr bwMode="white">
          <a:xfrm>
            <a:off x="805714" y="1038702"/>
            <a:ext cx="4570206" cy="44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img_16777215">
            <a:extLst>
              <a:ext uri="{FF2B5EF4-FFF2-40B4-BE49-F238E27FC236}">
                <a16:creationId xmlns:a16="http://schemas.microsoft.com/office/drawing/2014/main" id="{0CCA10FC-108C-A735-8B27-C75872FE8F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89" r="10656"/>
          <a:stretch/>
        </p:blipFill>
        <p:spPr>
          <a:xfrm>
            <a:off x="9192344" y="2924944"/>
            <a:ext cx="2568280" cy="2481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BA1D5082-DB4D-5932-4423-7C6790E60C82}"/>
              </a:ext>
            </a:extLst>
          </p:cNvPr>
          <p:cNvSpPr/>
          <p:nvPr/>
        </p:nvSpPr>
        <p:spPr bwMode="white">
          <a:xfrm>
            <a:off x="731864" y="1628800"/>
            <a:ext cx="1011666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BA1D5082-DB4D-5932-4423-7C6790E60C82}"/>
              </a:ext>
            </a:extLst>
          </p:cNvPr>
          <p:cNvSpPr/>
          <p:nvPr/>
        </p:nvSpPr>
        <p:spPr bwMode="white">
          <a:xfrm>
            <a:off x="0" y="2798510"/>
            <a:ext cx="4570206" cy="44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BA1D5082-DB4D-5932-4423-7C6790E60C82}"/>
              </a:ext>
            </a:extLst>
          </p:cNvPr>
          <p:cNvSpPr/>
          <p:nvPr/>
        </p:nvSpPr>
        <p:spPr bwMode="white">
          <a:xfrm>
            <a:off x="805714" y="3409646"/>
            <a:ext cx="4570206" cy="44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BA1D5082-DB4D-5932-4423-7C6790E60C82}"/>
              </a:ext>
            </a:extLst>
          </p:cNvPr>
          <p:cNvSpPr/>
          <p:nvPr/>
        </p:nvSpPr>
        <p:spPr bwMode="white">
          <a:xfrm>
            <a:off x="720000" y="4002730"/>
            <a:ext cx="4570206" cy="44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BA1D5082-DB4D-5932-4423-7C6790E60C82}"/>
              </a:ext>
            </a:extLst>
          </p:cNvPr>
          <p:cNvSpPr/>
          <p:nvPr/>
        </p:nvSpPr>
        <p:spPr bwMode="white">
          <a:xfrm>
            <a:off x="720000" y="4613866"/>
            <a:ext cx="5736040" cy="44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BA1D5082-DB4D-5932-4423-7C6790E60C82}"/>
              </a:ext>
            </a:extLst>
          </p:cNvPr>
          <p:cNvSpPr/>
          <p:nvPr/>
        </p:nvSpPr>
        <p:spPr bwMode="white">
          <a:xfrm>
            <a:off x="805714" y="5220694"/>
            <a:ext cx="8746670" cy="44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BA1D5082-DB4D-5932-4423-7C6790E60C82}"/>
              </a:ext>
            </a:extLst>
          </p:cNvPr>
          <p:cNvSpPr/>
          <p:nvPr/>
        </p:nvSpPr>
        <p:spPr bwMode="white">
          <a:xfrm>
            <a:off x="805714" y="5827522"/>
            <a:ext cx="8026590" cy="44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19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4A92F-E262-E582-B89B-BD4DA4BEBD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2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1A5E75-81CA-AC00-3BBB-CB1CFA257D3C}"/>
              </a:ext>
            </a:extLst>
          </p:cNvPr>
          <p:cNvSpPr/>
          <p:nvPr/>
        </p:nvSpPr>
        <p:spPr bwMode="white">
          <a:xfrm>
            <a:off x="1241008" y="2780928"/>
            <a:ext cx="3324980" cy="52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E8340B-D57E-091C-BC50-D9F5883390D7}"/>
              </a:ext>
            </a:extLst>
          </p:cNvPr>
          <p:cNvSpPr/>
          <p:nvPr/>
        </p:nvSpPr>
        <p:spPr bwMode="white">
          <a:xfrm>
            <a:off x="1278898" y="3700421"/>
            <a:ext cx="4601077" cy="44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3E7B5A3-E77F-5555-875E-98549152E91A}"/>
              </a:ext>
            </a:extLst>
          </p:cNvPr>
          <p:cNvSpPr/>
          <p:nvPr/>
        </p:nvSpPr>
        <p:spPr bwMode="white">
          <a:xfrm>
            <a:off x="1307318" y="4486736"/>
            <a:ext cx="3258670" cy="43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4DD6D37-8758-4A1F-B1DE-85B3F2E4B442}"/>
              </a:ext>
            </a:extLst>
          </p:cNvPr>
          <p:cNvSpPr/>
          <p:nvPr/>
        </p:nvSpPr>
        <p:spPr bwMode="white">
          <a:xfrm>
            <a:off x="1307318" y="5367789"/>
            <a:ext cx="7452978" cy="43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7B0422A-597F-4F47-AB9E-72BD1DC79762}"/>
              </a:ext>
            </a:extLst>
          </p:cNvPr>
          <p:cNvSpPr/>
          <p:nvPr/>
        </p:nvSpPr>
        <p:spPr bwMode="white">
          <a:xfrm>
            <a:off x="1307318" y="6192000"/>
            <a:ext cx="6588882" cy="5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66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3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7EE5D-0171-F398-7CEC-66EC55A5B8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9D636A-57F6-EEC8-A1A3-A11F27DB3817}"/>
              </a:ext>
            </a:extLst>
          </p:cNvPr>
          <p:cNvSpPr/>
          <p:nvPr/>
        </p:nvSpPr>
        <p:spPr bwMode="white">
          <a:xfrm>
            <a:off x="681904" y="1267454"/>
            <a:ext cx="5918152" cy="409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E73C19D-C040-42E9-40C2-F35953F84AF1}"/>
              </a:ext>
            </a:extLst>
          </p:cNvPr>
          <p:cNvSpPr/>
          <p:nvPr/>
        </p:nvSpPr>
        <p:spPr bwMode="white">
          <a:xfrm>
            <a:off x="720000" y="2101969"/>
            <a:ext cx="5736040" cy="42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3BCE589-3D56-4A28-747E-091DE5522953}"/>
              </a:ext>
            </a:extLst>
          </p:cNvPr>
          <p:cNvSpPr/>
          <p:nvPr/>
        </p:nvSpPr>
        <p:spPr bwMode="white">
          <a:xfrm>
            <a:off x="681904" y="2973466"/>
            <a:ext cx="7238095" cy="352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D889380-F58F-5A22-D9E3-19FDE2B7553E}"/>
              </a:ext>
            </a:extLst>
          </p:cNvPr>
          <p:cNvSpPr/>
          <p:nvPr/>
        </p:nvSpPr>
        <p:spPr bwMode="white">
          <a:xfrm>
            <a:off x="681904" y="3783582"/>
            <a:ext cx="2677792" cy="41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77CDE74-B039-FDCF-5A21-CBC013C4BFF8}"/>
              </a:ext>
            </a:extLst>
          </p:cNvPr>
          <p:cNvSpPr/>
          <p:nvPr/>
        </p:nvSpPr>
        <p:spPr bwMode="white">
          <a:xfrm>
            <a:off x="681904" y="4550241"/>
            <a:ext cx="7070280" cy="53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90018BE-6CC0-1126-11F8-150D7D021D6E}"/>
              </a:ext>
            </a:extLst>
          </p:cNvPr>
          <p:cNvSpPr/>
          <p:nvPr/>
        </p:nvSpPr>
        <p:spPr bwMode="white">
          <a:xfrm>
            <a:off x="681904" y="5470533"/>
            <a:ext cx="3757912" cy="40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img_16777215">
            <a:extLst>
              <a:ext uri="{FF2B5EF4-FFF2-40B4-BE49-F238E27FC236}">
                <a16:creationId xmlns:a16="http://schemas.microsoft.com/office/drawing/2014/main" id="{1734A92F-E262-E582-B89B-BD4DA4BEBDA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60" t="31259" r="3110" b="26236"/>
          <a:stretch/>
        </p:blipFill>
        <p:spPr>
          <a:xfrm>
            <a:off x="7919999" y="1851666"/>
            <a:ext cx="3915762" cy="2113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616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6" grpId="0" animBg="1"/>
      <p:bldP spid="17" grpId="0" animBg="1"/>
      <p:bldP spid="19" grpId="0" animBg="1"/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4B6964-CA00-B4E7-AFAB-10DFC5C353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438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423717"/>
            <a:ext cx="5348878" cy="217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86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B2BA8C-D13D-30E8-9B13-E2F6C5FC42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9759" y="3704841"/>
            <a:ext cx="6892482" cy="280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83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9D1C0-DC08-14B4-592D-23D4190362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C62542-2671-B971-CB08-BE4323FEBE58}"/>
              </a:ext>
            </a:extLst>
          </p:cNvPr>
          <p:cNvSpPr/>
          <p:nvPr/>
        </p:nvSpPr>
        <p:spPr bwMode="white">
          <a:xfrm>
            <a:off x="681904" y="1153375"/>
            <a:ext cx="3676190" cy="410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A8E423-7D57-D1FD-1399-78CCBF62AE4E}"/>
              </a:ext>
            </a:extLst>
          </p:cNvPr>
          <p:cNvSpPr/>
          <p:nvPr/>
        </p:nvSpPr>
        <p:spPr bwMode="white">
          <a:xfrm>
            <a:off x="681904" y="2002979"/>
            <a:ext cx="3057142" cy="39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BA08E4-438C-3A61-D0D4-B1465A59A6F8}"/>
              </a:ext>
            </a:extLst>
          </p:cNvPr>
          <p:cNvSpPr/>
          <p:nvPr/>
        </p:nvSpPr>
        <p:spPr bwMode="white">
          <a:xfrm>
            <a:off x="681904" y="2780928"/>
            <a:ext cx="5342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4684C9-6154-32D8-7B83-DFFF13729C43}"/>
              </a:ext>
            </a:extLst>
          </p:cNvPr>
          <p:cNvSpPr/>
          <p:nvPr/>
        </p:nvSpPr>
        <p:spPr bwMode="white">
          <a:xfrm>
            <a:off x="681904" y="3673547"/>
            <a:ext cx="5523809" cy="39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A04B9EB-427A-2B44-8679-8CF1F66331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176" y="812805"/>
            <a:ext cx="3451142" cy="3554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172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5E9417-4A9B-7BE3-614F-9DC702DDA7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5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AE10E3-B2F7-22AE-F18C-E74BFA914D31}"/>
              </a:ext>
            </a:extLst>
          </p:cNvPr>
          <p:cNvSpPr/>
          <p:nvPr/>
        </p:nvSpPr>
        <p:spPr bwMode="white">
          <a:xfrm>
            <a:off x="681904" y="1124745"/>
            <a:ext cx="3990476" cy="43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D7C897-2CFD-806C-CEFE-79415CF844CF}"/>
              </a:ext>
            </a:extLst>
          </p:cNvPr>
          <p:cNvSpPr/>
          <p:nvPr/>
        </p:nvSpPr>
        <p:spPr bwMode="white">
          <a:xfrm>
            <a:off x="681904" y="1992820"/>
            <a:ext cx="3990476" cy="38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E30A2E-E992-610A-EEC9-6068B8820CA4}"/>
              </a:ext>
            </a:extLst>
          </p:cNvPr>
          <p:cNvSpPr/>
          <p:nvPr/>
        </p:nvSpPr>
        <p:spPr bwMode="white">
          <a:xfrm>
            <a:off x="681904" y="2803752"/>
            <a:ext cx="7214296" cy="48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A5C6A12-F0FF-DA22-91F4-927E5BAF700F}"/>
              </a:ext>
            </a:extLst>
          </p:cNvPr>
          <p:cNvSpPr/>
          <p:nvPr/>
        </p:nvSpPr>
        <p:spPr bwMode="white">
          <a:xfrm>
            <a:off x="681904" y="3633764"/>
            <a:ext cx="4333976" cy="4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10FE8F4-2885-DED5-EED6-C1D65816F57A}"/>
              </a:ext>
            </a:extLst>
          </p:cNvPr>
          <p:cNvSpPr/>
          <p:nvPr/>
        </p:nvSpPr>
        <p:spPr bwMode="white">
          <a:xfrm>
            <a:off x="551384" y="4425853"/>
            <a:ext cx="3682901" cy="41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DA04B9EB-427A-2B44-8679-8CF1F66331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6954" y="972000"/>
            <a:ext cx="3451142" cy="3554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556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5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E3257-63D8-B25F-CC13-5E099BA910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C5067D-7749-B3C4-1453-DBB2BA93CE7C}"/>
              </a:ext>
            </a:extLst>
          </p:cNvPr>
          <p:cNvSpPr/>
          <p:nvPr/>
        </p:nvSpPr>
        <p:spPr bwMode="white">
          <a:xfrm>
            <a:off x="551384" y="1124743"/>
            <a:ext cx="6192688" cy="59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77BEFB-2796-06B3-3813-9F501F58679A}"/>
              </a:ext>
            </a:extLst>
          </p:cNvPr>
          <p:cNvSpPr/>
          <p:nvPr/>
        </p:nvSpPr>
        <p:spPr bwMode="white">
          <a:xfrm>
            <a:off x="681904" y="2030134"/>
            <a:ext cx="8366424" cy="53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AF4430-6079-B090-15DE-D4E3610AC7B2}"/>
              </a:ext>
            </a:extLst>
          </p:cNvPr>
          <p:cNvSpPr/>
          <p:nvPr/>
        </p:nvSpPr>
        <p:spPr bwMode="white">
          <a:xfrm>
            <a:off x="681904" y="2878548"/>
            <a:ext cx="5054056" cy="37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88B5CEC-17B5-F6E7-0D30-A37BCCCC9571}"/>
              </a:ext>
            </a:extLst>
          </p:cNvPr>
          <p:cNvSpPr/>
          <p:nvPr/>
        </p:nvSpPr>
        <p:spPr bwMode="white">
          <a:xfrm>
            <a:off x="551384" y="3622101"/>
            <a:ext cx="9793088" cy="581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D0D953E-3365-F6F7-68F7-08573619D4B2}"/>
              </a:ext>
            </a:extLst>
          </p:cNvPr>
          <p:cNvSpPr/>
          <p:nvPr/>
        </p:nvSpPr>
        <p:spPr bwMode="white">
          <a:xfrm>
            <a:off x="681904" y="4518180"/>
            <a:ext cx="4838032" cy="422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255EF42D-C48E-8A27-5295-AC464DACD6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6" y="4070140"/>
            <a:ext cx="2780736" cy="2799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214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4" grpId="0" animBg="1"/>
      <p:bldP spid="18" grpId="0" animBg="1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2023-12-09T11:58:12Z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