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952" y="3038524"/>
            <a:ext cx="10238095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4FE83F-0EA7-3AFF-67EC-580B57C9F0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8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551452-41A8-4FF7-1EFB-7597B78225F6}"/>
              </a:ext>
            </a:extLst>
          </p:cNvPr>
          <p:cNvSpPr/>
          <p:nvPr/>
        </p:nvSpPr>
        <p:spPr bwMode="white">
          <a:xfrm>
            <a:off x="681904" y="3212976"/>
            <a:ext cx="887048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E367FF-A1D3-20CC-2359-715152E1F4BE}"/>
              </a:ext>
            </a:extLst>
          </p:cNvPr>
          <p:cNvSpPr/>
          <p:nvPr/>
        </p:nvSpPr>
        <p:spPr bwMode="white">
          <a:xfrm>
            <a:off x="2207568" y="4293097"/>
            <a:ext cx="2502908" cy="61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41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EE703-730A-8574-9C2E-2767BA735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7F4680-C801-2A46-4857-551F046FE115}"/>
              </a:ext>
            </a:extLst>
          </p:cNvPr>
          <p:cNvSpPr/>
          <p:nvPr/>
        </p:nvSpPr>
        <p:spPr bwMode="white">
          <a:xfrm>
            <a:off x="681904" y="3068960"/>
            <a:ext cx="433397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E0A4CF-E2B2-CE0B-310E-4CCAE650DC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8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9CA9CE-420B-83F0-B475-522D2D312C85}"/>
              </a:ext>
            </a:extLst>
          </p:cNvPr>
          <p:cNvSpPr/>
          <p:nvPr/>
        </p:nvSpPr>
        <p:spPr bwMode="white">
          <a:xfrm>
            <a:off x="623392" y="2132856"/>
            <a:ext cx="770485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AE2463-6390-C4E6-AA0F-B12D94F07E6F}"/>
              </a:ext>
            </a:extLst>
          </p:cNvPr>
          <p:cNvSpPr/>
          <p:nvPr/>
        </p:nvSpPr>
        <p:spPr bwMode="white">
          <a:xfrm>
            <a:off x="2520000" y="3271188"/>
            <a:ext cx="4728128" cy="58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23FEA3-D95C-8F53-3299-89AA35995C73}"/>
              </a:ext>
            </a:extLst>
          </p:cNvPr>
          <p:cNvSpPr/>
          <p:nvPr/>
        </p:nvSpPr>
        <p:spPr bwMode="white">
          <a:xfrm>
            <a:off x="2520000" y="4301531"/>
            <a:ext cx="1076190" cy="48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47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AE20C-8D09-5A52-E68A-A77E98F427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9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D277F8-D442-7A89-2558-3B47256F45C4}"/>
              </a:ext>
            </a:extLst>
          </p:cNvPr>
          <p:cNvSpPr/>
          <p:nvPr/>
        </p:nvSpPr>
        <p:spPr bwMode="white">
          <a:xfrm>
            <a:off x="681904" y="2564904"/>
            <a:ext cx="7070280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BFED8F-6747-0492-1BE6-AD01FEE8A24F}"/>
              </a:ext>
            </a:extLst>
          </p:cNvPr>
          <p:cNvSpPr/>
          <p:nvPr/>
        </p:nvSpPr>
        <p:spPr bwMode="white">
          <a:xfrm>
            <a:off x="2135560" y="4100868"/>
            <a:ext cx="4270153" cy="49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F599A4-40BC-C232-B9E0-3D12FADB6F47}"/>
              </a:ext>
            </a:extLst>
          </p:cNvPr>
          <p:cNvSpPr/>
          <p:nvPr/>
        </p:nvSpPr>
        <p:spPr bwMode="white">
          <a:xfrm>
            <a:off x="2520000" y="5150185"/>
            <a:ext cx="1914285" cy="36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D328E03-7C59-5064-8F70-62E7A0945ED4}"/>
              </a:ext>
            </a:extLst>
          </p:cNvPr>
          <p:cNvSpPr/>
          <p:nvPr/>
        </p:nvSpPr>
        <p:spPr bwMode="white">
          <a:xfrm>
            <a:off x="2279576" y="5949280"/>
            <a:ext cx="2030899" cy="479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23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4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6CA4D7-C5CB-01BD-5338-4CB277C80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2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A96530-8CCF-E3E7-C67F-526E25926424}"/>
              </a:ext>
            </a:extLst>
          </p:cNvPr>
          <p:cNvSpPr/>
          <p:nvPr/>
        </p:nvSpPr>
        <p:spPr bwMode="white">
          <a:xfrm>
            <a:off x="263352" y="2420888"/>
            <a:ext cx="7344816" cy="117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3210E8-91A2-9DE6-AAE0-151D8FA3ACFB}"/>
              </a:ext>
            </a:extLst>
          </p:cNvPr>
          <p:cNvSpPr/>
          <p:nvPr/>
        </p:nvSpPr>
        <p:spPr bwMode="white">
          <a:xfrm>
            <a:off x="2520000" y="3933056"/>
            <a:ext cx="3720016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D3F79E-2713-1ED9-D584-4DD7E3CDFDDB}"/>
              </a:ext>
            </a:extLst>
          </p:cNvPr>
          <p:cNvSpPr/>
          <p:nvPr/>
        </p:nvSpPr>
        <p:spPr bwMode="white">
          <a:xfrm>
            <a:off x="2207568" y="4869160"/>
            <a:ext cx="1617193" cy="54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909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921DFB-6FE0-7A74-7DB7-0C03FEBE3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70BF34-BDDA-AB06-AB5F-52BC0D52F32A}"/>
              </a:ext>
            </a:extLst>
          </p:cNvPr>
          <p:cNvSpPr/>
          <p:nvPr/>
        </p:nvSpPr>
        <p:spPr bwMode="white">
          <a:xfrm>
            <a:off x="681904" y="2636912"/>
            <a:ext cx="4838032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AB0BF10-DAF9-0046-69F9-E5289F773300}"/>
              </a:ext>
            </a:extLst>
          </p:cNvPr>
          <p:cNvSpPr/>
          <p:nvPr/>
        </p:nvSpPr>
        <p:spPr bwMode="white">
          <a:xfrm>
            <a:off x="2279576" y="4149080"/>
            <a:ext cx="1059471" cy="47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53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EAB6E-0C43-7209-4B5D-1632EFE722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0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25C1E3-1536-D073-43AB-8401139BD13D}"/>
              </a:ext>
            </a:extLst>
          </p:cNvPr>
          <p:cNvSpPr/>
          <p:nvPr/>
        </p:nvSpPr>
        <p:spPr bwMode="white">
          <a:xfrm>
            <a:off x="681904" y="2492896"/>
            <a:ext cx="6206184" cy="107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EC659FE-AFFF-BDE2-32AF-E0F8C7C6C20E}"/>
              </a:ext>
            </a:extLst>
          </p:cNvPr>
          <p:cNvSpPr/>
          <p:nvPr/>
        </p:nvSpPr>
        <p:spPr bwMode="white">
          <a:xfrm>
            <a:off x="2351584" y="3933056"/>
            <a:ext cx="36004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5443F55-44D7-1C51-DEB9-C7E0230E15A0}"/>
              </a:ext>
            </a:extLst>
          </p:cNvPr>
          <p:cNvSpPr/>
          <p:nvPr/>
        </p:nvSpPr>
        <p:spPr bwMode="white">
          <a:xfrm>
            <a:off x="2472380" y="4957802"/>
            <a:ext cx="1028571" cy="35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176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E8892-F946-9911-7EDE-4EAA04B37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50D9D6-C23E-C77E-1BE3-925F689E7583}"/>
              </a:ext>
            </a:extLst>
          </p:cNvPr>
          <p:cNvSpPr/>
          <p:nvPr/>
        </p:nvSpPr>
        <p:spPr bwMode="white">
          <a:xfrm>
            <a:off x="681904" y="2492896"/>
            <a:ext cx="7214296" cy="112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46F050-B27E-3ACA-7E83-9647E46A00AB}"/>
              </a:ext>
            </a:extLst>
          </p:cNvPr>
          <p:cNvSpPr/>
          <p:nvPr/>
        </p:nvSpPr>
        <p:spPr bwMode="white">
          <a:xfrm>
            <a:off x="2472380" y="4139377"/>
            <a:ext cx="3076190" cy="46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6E5B48C-B0F8-760C-D474-E787D7F14B85}"/>
              </a:ext>
            </a:extLst>
          </p:cNvPr>
          <p:cNvSpPr/>
          <p:nvPr/>
        </p:nvSpPr>
        <p:spPr bwMode="white">
          <a:xfrm>
            <a:off x="2472380" y="5131568"/>
            <a:ext cx="1761904" cy="45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91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1842D-1205-D95C-44AE-5146BC66D6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97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E8796D-EBAD-617F-37F6-53B110F5B4BC}"/>
              </a:ext>
            </a:extLst>
          </p:cNvPr>
          <p:cNvSpPr/>
          <p:nvPr/>
        </p:nvSpPr>
        <p:spPr bwMode="white">
          <a:xfrm>
            <a:off x="623392" y="2667788"/>
            <a:ext cx="7344815" cy="92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48BDFC1-D384-A42C-70F6-34609B9D6333}"/>
              </a:ext>
            </a:extLst>
          </p:cNvPr>
          <p:cNvSpPr/>
          <p:nvPr/>
        </p:nvSpPr>
        <p:spPr bwMode="white">
          <a:xfrm>
            <a:off x="2135560" y="3933056"/>
            <a:ext cx="4896544" cy="98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C820754-D120-A051-4ED6-9447C1BE17CE}"/>
              </a:ext>
            </a:extLst>
          </p:cNvPr>
          <p:cNvSpPr/>
          <p:nvPr/>
        </p:nvSpPr>
        <p:spPr bwMode="white">
          <a:xfrm>
            <a:off x="1991545" y="5373216"/>
            <a:ext cx="2484808" cy="401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BEC1DF0A-2736-9487-E5A8-F0F8D1C263D7}"/>
              </a:ext>
            </a:extLst>
          </p:cNvPr>
          <p:cNvSpPr/>
          <p:nvPr/>
        </p:nvSpPr>
        <p:spPr bwMode="white">
          <a:xfrm>
            <a:off x="2460979" y="6286736"/>
            <a:ext cx="785333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75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23" grpId="0" animBg="1"/>
      <p:bldP spid="2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2023-12-09T02:30:43Z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