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333" y="3019476"/>
            <a:ext cx="9533333" cy="8190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39274-74DF-C9D2-4753-D744349200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7F94C-A2FB-D8F1-F145-B40C2AE1ADFB}"/>
              </a:ext>
            </a:extLst>
          </p:cNvPr>
          <p:cNvSpPr/>
          <p:nvPr/>
        </p:nvSpPr>
        <p:spPr bwMode="white">
          <a:xfrm>
            <a:off x="2653333" y="4022833"/>
            <a:ext cx="314285" cy="39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8104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B1607-ED19-75E6-0D0A-F70F38637A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50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666C8-DEA1-2C71-7469-94A0CDE197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842D78-F873-F4BE-C026-8085C8F121ED}"/>
              </a:ext>
            </a:extLst>
          </p:cNvPr>
          <p:cNvSpPr/>
          <p:nvPr/>
        </p:nvSpPr>
        <p:spPr bwMode="white">
          <a:xfrm>
            <a:off x="681904" y="1305526"/>
            <a:ext cx="5533333" cy="4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B8E9D-8101-847D-7B0F-82FC8524DBF0}"/>
              </a:ext>
            </a:extLst>
          </p:cNvPr>
          <p:cNvSpPr/>
          <p:nvPr/>
        </p:nvSpPr>
        <p:spPr bwMode="white">
          <a:xfrm>
            <a:off x="681904" y="2134578"/>
            <a:ext cx="4800000" cy="4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11939E-F67E-ABFA-83CB-62B500F32AE3}"/>
              </a:ext>
            </a:extLst>
          </p:cNvPr>
          <p:cNvSpPr/>
          <p:nvPr/>
        </p:nvSpPr>
        <p:spPr bwMode="white">
          <a:xfrm>
            <a:off x="666336" y="2997938"/>
            <a:ext cx="6005728" cy="57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E67B20-DD31-126E-4E7C-0615AD660DB0}"/>
              </a:ext>
            </a:extLst>
          </p:cNvPr>
          <p:cNvSpPr/>
          <p:nvPr/>
        </p:nvSpPr>
        <p:spPr bwMode="white">
          <a:xfrm>
            <a:off x="681904" y="3821270"/>
            <a:ext cx="6523809" cy="457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AF531E-D134-1A7E-46B9-33E01F6F71A8}"/>
              </a:ext>
            </a:extLst>
          </p:cNvPr>
          <p:cNvSpPr/>
          <p:nvPr/>
        </p:nvSpPr>
        <p:spPr bwMode="white">
          <a:xfrm>
            <a:off x="3396190" y="4650322"/>
            <a:ext cx="4285714" cy="145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774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98962-F78B-A211-1702-B41AE3E480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8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167162-EB53-279B-2792-1B34B7646E94}"/>
              </a:ext>
            </a:extLst>
          </p:cNvPr>
          <p:cNvSpPr/>
          <p:nvPr/>
        </p:nvSpPr>
        <p:spPr bwMode="white">
          <a:xfrm>
            <a:off x="693374" y="2183930"/>
            <a:ext cx="4106482" cy="372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861EDB-E2BD-7A0F-B6E0-5A0B2FBD5751}"/>
              </a:ext>
            </a:extLst>
          </p:cNvPr>
          <p:cNvSpPr/>
          <p:nvPr/>
        </p:nvSpPr>
        <p:spPr bwMode="white">
          <a:xfrm>
            <a:off x="693374" y="2780928"/>
            <a:ext cx="41064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F7FD1C-8D32-6210-6F20-542E75383044}"/>
              </a:ext>
            </a:extLst>
          </p:cNvPr>
          <p:cNvSpPr/>
          <p:nvPr/>
        </p:nvSpPr>
        <p:spPr bwMode="white">
          <a:xfrm>
            <a:off x="693374" y="3469108"/>
            <a:ext cx="4898570" cy="46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9E5C864-C4E4-D23E-204E-706A0F8FB277}"/>
              </a:ext>
            </a:extLst>
          </p:cNvPr>
          <p:cNvSpPr/>
          <p:nvPr/>
        </p:nvSpPr>
        <p:spPr bwMode="white">
          <a:xfrm>
            <a:off x="693374" y="4108369"/>
            <a:ext cx="4898570" cy="33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EF8A40-8775-3843-447E-8DE927B2EBF2}"/>
              </a:ext>
            </a:extLst>
          </p:cNvPr>
          <p:cNvSpPr/>
          <p:nvPr/>
        </p:nvSpPr>
        <p:spPr bwMode="white">
          <a:xfrm>
            <a:off x="693374" y="4754288"/>
            <a:ext cx="3674434" cy="47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126E10-71FF-B161-0792-169478011B69}"/>
              </a:ext>
            </a:extLst>
          </p:cNvPr>
          <p:cNvSpPr/>
          <p:nvPr/>
        </p:nvSpPr>
        <p:spPr bwMode="white">
          <a:xfrm>
            <a:off x="693374" y="5380231"/>
            <a:ext cx="3967129" cy="326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CE7B378-E931-3934-7708-6406F87ED9ED}"/>
              </a:ext>
            </a:extLst>
          </p:cNvPr>
          <p:cNvSpPr/>
          <p:nvPr/>
        </p:nvSpPr>
        <p:spPr bwMode="white">
          <a:xfrm>
            <a:off x="839416" y="5857552"/>
            <a:ext cx="6543101" cy="874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3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3" grpId="0" animBg="1"/>
      <p:bldP spid="15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D476-5FB1-7935-79D3-11FE4B631A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18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C7BA2-D1DF-7FFA-981F-019AD5B57AAA}"/>
              </a:ext>
            </a:extLst>
          </p:cNvPr>
          <p:cNvSpPr/>
          <p:nvPr/>
        </p:nvSpPr>
        <p:spPr bwMode="white">
          <a:xfrm>
            <a:off x="1411974" y="3808312"/>
            <a:ext cx="6772257" cy="106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DD982C-8A17-5E60-13D6-31A3572FF4B1}"/>
              </a:ext>
            </a:extLst>
          </p:cNvPr>
          <p:cNvSpPr/>
          <p:nvPr/>
        </p:nvSpPr>
        <p:spPr bwMode="white">
          <a:xfrm>
            <a:off x="1271464" y="5013176"/>
            <a:ext cx="7560839" cy="367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91A0B8-5524-1178-00DE-C9EC74002047}"/>
              </a:ext>
            </a:extLst>
          </p:cNvPr>
          <p:cNvSpPr/>
          <p:nvPr/>
        </p:nvSpPr>
        <p:spPr bwMode="white">
          <a:xfrm>
            <a:off x="1411975" y="5690226"/>
            <a:ext cx="1632524" cy="309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048D5D-D27D-1844-5187-0184D290EFCD}"/>
              </a:ext>
            </a:extLst>
          </p:cNvPr>
          <p:cNvSpPr/>
          <p:nvPr/>
        </p:nvSpPr>
        <p:spPr bwMode="white">
          <a:xfrm>
            <a:off x="1459002" y="6328732"/>
            <a:ext cx="5933142" cy="40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25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D0E88-26A8-224F-6915-81AE4C734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3107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DFCBE2-DC0E-9BA1-0A27-115DE292A8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7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46321-5C04-0279-8AF3-BDF0C6650BC7}"/>
              </a:ext>
            </a:extLst>
          </p:cNvPr>
          <p:cNvSpPr/>
          <p:nvPr/>
        </p:nvSpPr>
        <p:spPr bwMode="white">
          <a:xfrm>
            <a:off x="692931" y="1181823"/>
            <a:ext cx="3539243" cy="31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D9AAA7-66C3-0CAF-7AAC-C894BF042B1A}"/>
              </a:ext>
            </a:extLst>
          </p:cNvPr>
          <p:cNvSpPr/>
          <p:nvPr/>
        </p:nvSpPr>
        <p:spPr bwMode="white">
          <a:xfrm>
            <a:off x="692931" y="1831600"/>
            <a:ext cx="2145201" cy="29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19E325-92C0-DCE7-A2E5-12D1BA7C790F}"/>
              </a:ext>
            </a:extLst>
          </p:cNvPr>
          <p:cNvSpPr/>
          <p:nvPr/>
        </p:nvSpPr>
        <p:spPr bwMode="white">
          <a:xfrm>
            <a:off x="787671" y="2481377"/>
            <a:ext cx="2530931" cy="30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D6DFF2-1F5A-6A55-7B33-3648841277C5}"/>
              </a:ext>
            </a:extLst>
          </p:cNvPr>
          <p:cNvSpPr/>
          <p:nvPr/>
        </p:nvSpPr>
        <p:spPr bwMode="white">
          <a:xfrm>
            <a:off x="692931" y="3117616"/>
            <a:ext cx="3681354" cy="33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A6A0E2-3DB9-35FA-4858-B7419A2E6E77}"/>
              </a:ext>
            </a:extLst>
          </p:cNvPr>
          <p:cNvSpPr/>
          <p:nvPr/>
        </p:nvSpPr>
        <p:spPr bwMode="white">
          <a:xfrm>
            <a:off x="1919536" y="3767392"/>
            <a:ext cx="4234521" cy="102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B9772A-7FB4-5963-6EF2-85920FF5BBA5}"/>
              </a:ext>
            </a:extLst>
          </p:cNvPr>
          <p:cNvSpPr/>
          <p:nvPr/>
        </p:nvSpPr>
        <p:spPr bwMode="white">
          <a:xfrm>
            <a:off x="551384" y="4999262"/>
            <a:ext cx="5976664" cy="44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12C95D-5BFC-DC6E-357F-698B78638013}"/>
              </a:ext>
            </a:extLst>
          </p:cNvPr>
          <p:cNvSpPr/>
          <p:nvPr/>
        </p:nvSpPr>
        <p:spPr bwMode="white">
          <a:xfrm>
            <a:off x="335360" y="5647334"/>
            <a:ext cx="2035835" cy="333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760454E-74AF-7AA7-4EE5-C738F70DE925}"/>
              </a:ext>
            </a:extLst>
          </p:cNvPr>
          <p:cNvSpPr/>
          <p:nvPr/>
        </p:nvSpPr>
        <p:spPr bwMode="white">
          <a:xfrm>
            <a:off x="780904" y="6319121"/>
            <a:ext cx="3126444" cy="32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8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6" grpId="0" animBg="1"/>
      <p:bldP spid="20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307AC-442B-B2F1-CD78-BB55B5AB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70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83D79-A03A-CBFA-F7B3-872C1DFC68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09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18F30-2567-BD8F-75E7-BEC92B766838}"/>
              </a:ext>
            </a:extLst>
          </p:cNvPr>
          <p:cNvSpPr/>
          <p:nvPr/>
        </p:nvSpPr>
        <p:spPr bwMode="white">
          <a:xfrm>
            <a:off x="678017" y="1226721"/>
            <a:ext cx="4400727" cy="47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0F404C-181C-97C5-2AF8-50E010DDAD08}"/>
              </a:ext>
            </a:extLst>
          </p:cNvPr>
          <p:cNvSpPr/>
          <p:nvPr/>
        </p:nvSpPr>
        <p:spPr bwMode="white">
          <a:xfrm>
            <a:off x="687160" y="2007320"/>
            <a:ext cx="656311" cy="377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1AB311-E50B-2B58-93CB-1F419339CCFB}"/>
              </a:ext>
            </a:extLst>
          </p:cNvPr>
          <p:cNvSpPr/>
          <p:nvPr/>
        </p:nvSpPr>
        <p:spPr bwMode="white">
          <a:xfrm>
            <a:off x="687160" y="2763269"/>
            <a:ext cx="7713095" cy="44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B69E506-9185-48A1-4868-195B61F7FBC3}"/>
              </a:ext>
            </a:extLst>
          </p:cNvPr>
          <p:cNvSpPr/>
          <p:nvPr/>
        </p:nvSpPr>
        <p:spPr bwMode="white">
          <a:xfrm>
            <a:off x="687161" y="3492077"/>
            <a:ext cx="2600527" cy="88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55D78B-16AD-6779-4EC9-143D2DA53BFB}"/>
              </a:ext>
            </a:extLst>
          </p:cNvPr>
          <p:cNvSpPr/>
          <p:nvPr/>
        </p:nvSpPr>
        <p:spPr bwMode="white">
          <a:xfrm>
            <a:off x="678018" y="4655359"/>
            <a:ext cx="2250344" cy="44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BCEC2A-728F-258B-40D0-C73D981A9A8E}"/>
              </a:ext>
            </a:extLst>
          </p:cNvPr>
          <p:cNvSpPr/>
          <p:nvPr/>
        </p:nvSpPr>
        <p:spPr bwMode="white">
          <a:xfrm>
            <a:off x="793885" y="5483040"/>
            <a:ext cx="3717939" cy="46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42BC502-B3FB-9C68-3CBF-C81FFD381E8E}"/>
              </a:ext>
            </a:extLst>
          </p:cNvPr>
          <p:cNvSpPr/>
          <p:nvPr/>
        </p:nvSpPr>
        <p:spPr bwMode="white">
          <a:xfrm>
            <a:off x="687161" y="6238990"/>
            <a:ext cx="6848999" cy="49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7B18F30-2567-BD8F-75E7-BEC92B766838}"/>
              </a:ext>
            </a:extLst>
          </p:cNvPr>
          <p:cNvSpPr/>
          <p:nvPr/>
        </p:nvSpPr>
        <p:spPr bwMode="white">
          <a:xfrm>
            <a:off x="5120467" y="1124744"/>
            <a:ext cx="4400727" cy="474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079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3" grpId="0" animBg="1"/>
      <p:bldP spid="19" grpId="0" animBg="1"/>
      <p:bldP spid="21" grpId="0" animBg="1"/>
      <p:bldP spid="23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13E5F-9779-DDE5-E2DE-B6A71433B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077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6021C-29F0-DE26-73B6-1881E1FF8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7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3B56F4-91BE-A973-ED29-66A65B640849}"/>
              </a:ext>
            </a:extLst>
          </p:cNvPr>
          <p:cNvSpPr/>
          <p:nvPr/>
        </p:nvSpPr>
        <p:spPr bwMode="white">
          <a:xfrm>
            <a:off x="10243809" y="4136446"/>
            <a:ext cx="371428" cy="40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9E93C-287C-C916-B838-695847C46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803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4B6FF-7CD6-CC7F-F9E3-663CFCAC6B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9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AE26CB-0E2E-96D1-A444-69EAA05F2232}"/>
              </a:ext>
            </a:extLst>
          </p:cNvPr>
          <p:cNvSpPr/>
          <p:nvPr/>
        </p:nvSpPr>
        <p:spPr bwMode="white">
          <a:xfrm>
            <a:off x="661106" y="1129376"/>
            <a:ext cx="5983526" cy="49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A37727C-134E-D88F-036D-E89069CFCA0A}"/>
              </a:ext>
            </a:extLst>
          </p:cNvPr>
          <p:cNvSpPr/>
          <p:nvPr/>
        </p:nvSpPr>
        <p:spPr bwMode="white">
          <a:xfrm>
            <a:off x="688538" y="1853311"/>
            <a:ext cx="2311118" cy="44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18DB34-895A-638B-A57D-B7D5A4A1BFCB}"/>
              </a:ext>
            </a:extLst>
          </p:cNvPr>
          <p:cNvSpPr/>
          <p:nvPr/>
        </p:nvSpPr>
        <p:spPr bwMode="white">
          <a:xfrm>
            <a:off x="688538" y="2624459"/>
            <a:ext cx="4695650" cy="107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2F648E-B582-0AAC-C399-741F80852B20}"/>
              </a:ext>
            </a:extLst>
          </p:cNvPr>
          <p:cNvSpPr/>
          <p:nvPr/>
        </p:nvSpPr>
        <p:spPr bwMode="white">
          <a:xfrm>
            <a:off x="688538" y="4080196"/>
            <a:ext cx="2887182" cy="1076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13DC647-F380-0ABF-F520-074299946683}"/>
              </a:ext>
            </a:extLst>
          </p:cNvPr>
          <p:cNvSpPr/>
          <p:nvPr/>
        </p:nvSpPr>
        <p:spPr bwMode="white">
          <a:xfrm>
            <a:off x="688538" y="5480852"/>
            <a:ext cx="8431798" cy="118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EAE26CB-0E2E-96D1-A444-69EAA05F2232}"/>
              </a:ext>
            </a:extLst>
          </p:cNvPr>
          <p:cNvSpPr/>
          <p:nvPr/>
        </p:nvSpPr>
        <p:spPr bwMode="white">
          <a:xfrm>
            <a:off x="6648662" y="1084823"/>
            <a:ext cx="2660266" cy="49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11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5" grpId="0" animBg="1"/>
      <p:bldP spid="20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25730-D5DD-6099-20F4-7DF813191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B4723C-79AB-5DB4-5B90-2D32135390FE}"/>
              </a:ext>
            </a:extLst>
          </p:cNvPr>
          <p:cNvSpPr/>
          <p:nvPr/>
        </p:nvSpPr>
        <p:spPr bwMode="white">
          <a:xfrm>
            <a:off x="681904" y="1210647"/>
            <a:ext cx="6638232" cy="63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C47C44-5886-5657-24A1-CF24EBABA4F1}"/>
              </a:ext>
            </a:extLst>
          </p:cNvPr>
          <p:cNvSpPr/>
          <p:nvPr/>
        </p:nvSpPr>
        <p:spPr bwMode="white">
          <a:xfrm>
            <a:off x="681904" y="2069823"/>
            <a:ext cx="9158512" cy="78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8205AA-2636-05D0-66F4-BB3115437236}"/>
              </a:ext>
            </a:extLst>
          </p:cNvPr>
          <p:cNvSpPr/>
          <p:nvPr/>
        </p:nvSpPr>
        <p:spPr bwMode="white">
          <a:xfrm>
            <a:off x="681904" y="2986186"/>
            <a:ext cx="1742857" cy="41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AA9CDB-A35A-47BB-89C7-C02172642873}"/>
              </a:ext>
            </a:extLst>
          </p:cNvPr>
          <p:cNvSpPr/>
          <p:nvPr/>
        </p:nvSpPr>
        <p:spPr bwMode="white">
          <a:xfrm>
            <a:off x="681904" y="3845317"/>
            <a:ext cx="8366424" cy="53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7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CD88C-1505-DC53-7363-9FA038C433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904CC7-8672-1C0E-6DF8-8C946B9A32C5}"/>
              </a:ext>
            </a:extLst>
          </p:cNvPr>
          <p:cNvSpPr/>
          <p:nvPr/>
        </p:nvSpPr>
        <p:spPr bwMode="white">
          <a:xfrm>
            <a:off x="10262857" y="2288018"/>
            <a:ext cx="380952" cy="39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88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E43B0-63BA-37DB-19EF-86B1D22F5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1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FB7A9-38EA-7F50-804B-A2F0C1AA72A2}"/>
              </a:ext>
            </a:extLst>
          </p:cNvPr>
          <p:cNvSpPr/>
          <p:nvPr/>
        </p:nvSpPr>
        <p:spPr bwMode="white">
          <a:xfrm>
            <a:off x="9425494" y="2146622"/>
            <a:ext cx="339174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28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1008C-3322-014B-DC0C-7CD89CF7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55C3B0-EE7C-7388-8A9F-AFBEC695DE52}"/>
              </a:ext>
            </a:extLst>
          </p:cNvPr>
          <p:cNvSpPr/>
          <p:nvPr/>
        </p:nvSpPr>
        <p:spPr bwMode="white">
          <a:xfrm>
            <a:off x="8115117" y="2025299"/>
            <a:ext cx="272529" cy="309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7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DDBBE-8A3D-9839-3C6C-23EF963D9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620688"/>
            <a:ext cx="8568272" cy="313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090F2-9931-D176-2BB2-217F7148F729}"/>
              </a:ext>
            </a:extLst>
          </p:cNvPr>
          <p:cNvSpPr/>
          <p:nvPr/>
        </p:nvSpPr>
        <p:spPr bwMode="white">
          <a:xfrm>
            <a:off x="10357058" y="3217313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349EC91-7F63-D9D0-4CFB-04775F1267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06"/>
          <a:stretch/>
        </p:blipFill>
        <p:spPr>
          <a:xfrm>
            <a:off x="3729069" y="3645024"/>
            <a:ext cx="6965430" cy="1384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3579DE9-B54E-DA89-0C35-CE4FB3E5328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3431704" y="5157192"/>
            <a:ext cx="6435966" cy="1514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163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082D0-3C98-3FD1-F848-6D76223C8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4C1025-8BAF-D06C-F360-A59794EEDB28}"/>
              </a:ext>
            </a:extLst>
          </p:cNvPr>
          <p:cNvSpPr/>
          <p:nvPr/>
        </p:nvSpPr>
        <p:spPr bwMode="white">
          <a:xfrm>
            <a:off x="10177142" y="2391122"/>
            <a:ext cx="342858" cy="40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2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890A9-53CA-FB21-53D6-E8E9ECAB2C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9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8440C-1004-2068-9719-5047FEEB9255}"/>
              </a:ext>
            </a:extLst>
          </p:cNvPr>
          <p:cNvSpPr/>
          <p:nvPr/>
        </p:nvSpPr>
        <p:spPr bwMode="white">
          <a:xfrm>
            <a:off x="7598716" y="3263891"/>
            <a:ext cx="1054275" cy="37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12B352-A32D-BEB7-95B5-82F3634D0188}"/>
              </a:ext>
            </a:extLst>
          </p:cNvPr>
          <p:cNvSpPr/>
          <p:nvPr/>
        </p:nvSpPr>
        <p:spPr bwMode="white">
          <a:xfrm>
            <a:off x="8575218" y="5261729"/>
            <a:ext cx="293814" cy="3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B7147F-ECD1-D05E-45DB-DF82AB0A4ADC}"/>
              </a:ext>
            </a:extLst>
          </p:cNvPr>
          <p:cNvSpPr/>
          <p:nvPr/>
        </p:nvSpPr>
        <p:spPr bwMode="white">
          <a:xfrm>
            <a:off x="8177704" y="6117945"/>
            <a:ext cx="1192541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0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A0D71-3274-F7DF-6423-64AA9A16C5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4FE9B-DAF7-F553-890F-C324CB124D31}"/>
              </a:ext>
            </a:extLst>
          </p:cNvPr>
          <p:cNvSpPr/>
          <p:nvPr/>
        </p:nvSpPr>
        <p:spPr bwMode="white">
          <a:xfrm>
            <a:off x="6872380" y="3115529"/>
            <a:ext cx="561903" cy="400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056A5-8DAE-CAE6-66EF-F6590B55C039}"/>
              </a:ext>
            </a:extLst>
          </p:cNvPr>
          <p:cNvSpPr/>
          <p:nvPr/>
        </p:nvSpPr>
        <p:spPr bwMode="white">
          <a:xfrm>
            <a:off x="8853333" y="5611550"/>
            <a:ext cx="314285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839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2023-12-09T04:40:28Z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