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116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000" y="3148047"/>
            <a:ext cx="11600000" cy="561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90D192-1322-F322-41C2-B4E0C4746B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7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69196D-2DB4-4CCE-2C77-EF3FFEF33971}"/>
              </a:ext>
            </a:extLst>
          </p:cNvPr>
          <p:cNvSpPr/>
          <p:nvPr/>
        </p:nvSpPr>
        <p:spPr bwMode="white">
          <a:xfrm>
            <a:off x="1529523" y="3140968"/>
            <a:ext cx="7878845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113DC7-62FF-4BD2-4F88-231D3F459617}"/>
              </a:ext>
            </a:extLst>
          </p:cNvPr>
          <p:cNvSpPr/>
          <p:nvPr/>
        </p:nvSpPr>
        <p:spPr bwMode="white">
          <a:xfrm>
            <a:off x="1548571" y="4100817"/>
            <a:ext cx="6419637" cy="480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409333A-3D16-5950-F711-5CA38DE0EF7D}"/>
              </a:ext>
            </a:extLst>
          </p:cNvPr>
          <p:cNvSpPr/>
          <p:nvPr/>
        </p:nvSpPr>
        <p:spPr bwMode="white">
          <a:xfrm>
            <a:off x="1548571" y="4997491"/>
            <a:ext cx="5267509" cy="581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07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CDCE42-E5E7-0D1A-226C-7FEB16E384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DC195C-A724-F0AE-761C-33B0DC921295}"/>
              </a:ext>
            </a:extLst>
          </p:cNvPr>
          <p:cNvSpPr/>
          <p:nvPr/>
        </p:nvSpPr>
        <p:spPr bwMode="white">
          <a:xfrm>
            <a:off x="8605714" y="2344799"/>
            <a:ext cx="733333" cy="36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572B2D-4ADD-554B-344D-A68CFB9020CA}"/>
              </a:ext>
            </a:extLst>
          </p:cNvPr>
          <p:cNvSpPr/>
          <p:nvPr/>
        </p:nvSpPr>
        <p:spPr bwMode="white">
          <a:xfrm>
            <a:off x="1631504" y="4797152"/>
            <a:ext cx="2232247" cy="58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FB21CF-19EA-972D-98E7-DA80AD8658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7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3793CE-CBBC-E402-9956-E88FCE9E0B08}"/>
              </a:ext>
            </a:extLst>
          </p:cNvPr>
          <p:cNvSpPr/>
          <p:nvPr/>
        </p:nvSpPr>
        <p:spPr bwMode="white">
          <a:xfrm>
            <a:off x="10100952" y="2172055"/>
            <a:ext cx="352380" cy="37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71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82E07A-A949-D74F-8698-866D2FE7E1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1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D70CED-A685-5F8B-8249-15132895A56B}"/>
              </a:ext>
            </a:extLst>
          </p:cNvPr>
          <p:cNvSpPr/>
          <p:nvPr/>
        </p:nvSpPr>
        <p:spPr bwMode="white">
          <a:xfrm>
            <a:off x="1199456" y="2060848"/>
            <a:ext cx="5482448" cy="493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B07D65-83F6-F38D-F947-5428ED284767}"/>
              </a:ext>
            </a:extLst>
          </p:cNvPr>
          <p:cNvSpPr/>
          <p:nvPr/>
        </p:nvSpPr>
        <p:spPr bwMode="white">
          <a:xfrm>
            <a:off x="1199456" y="2852936"/>
            <a:ext cx="3901496" cy="521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B44BB9-FD27-89CD-BAA6-113F3FBECB92}"/>
              </a:ext>
            </a:extLst>
          </p:cNvPr>
          <p:cNvSpPr/>
          <p:nvPr/>
        </p:nvSpPr>
        <p:spPr bwMode="white">
          <a:xfrm>
            <a:off x="1253333" y="3765229"/>
            <a:ext cx="3885714" cy="428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F8296E-EFB1-ECB5-91F0-435CBA39352C}"/>
              </a:ext>
            </a:extLst>
          </p:cNvPr>
          <p:cNvSpPr/>
          <p:nvPr/>
        </p:nvSpPr>
        <p:spPr bwMode="white">
          <a:xfrm>
            <a:off x="1199456" y="4437112"/>
            <a:ext cx="2120543" cy="56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A949C85-E162-4CBD-B39F-2243BA76E4A4}"/>
              </a:ext>
            </a:extLst>
          </p:cNvPr>
          <p:cNvSpPr/>
          <p:nvPr/>
        </p:nvSpPr>
        <p:spPr bwMode="white">
          <a:xfrm>
            <a:off x="1262857" y="5385874"/>
            <a:ext cx="3085714" cy="409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9752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E2C641-1E4F-1CCE-5B52-40E5F8CA1F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4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162063-ED26-E0B1-AB53-A411C0501103}"/>
              </a:ext>
            </a:extLst>
          </p:cNvPr>
          <p:cNvSpPr/>
          <p:nvPr/>
        </p:nvSpPr>
        <p:spPr bwMode="white">
          <a:xfrm>
            <a:off x="1251428" y="3905169"/>
            <a:ext cx="6412571" cy="37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FD2402-2BF1-8FC0-1B15-51610E6DA089}"/>
              </a:ext>
            </a:extLst>
          </p:cNvPr>
          <p:cNvSpPr/>
          <p:nvPr/>
        </p:nvSpPr>
        <p:spPr bwMode="white">
          <a:xfrm>
            <a:off x="1269142" y="4667261"/>
            <a:ext cx="4394810" cy="48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625AE5-559D-0767-11B4-20CF4DC084C0}"/>
              </a:ext>
            </a:extLst>
          </p:cNvPr>
          <p:cNvSpPr/>
          <p:nvPr/>
        </p:nvSpPr>
        <p:spPr bwMode="white">
          <a:xfrm>
            <a:off x="1260285" y="5420492"/>
            <a:ext cx="4171714" cy="40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175EDC-1E1A-63B3-95EE-1DEB04163F9E}"/>
              </a:ext>
            </a:extLst>
          </p:cNvPr>
          <p:cNvSpPr/>
          <p:nvPr/>
        </p:nvSpPr>
        <p:spPr bwMode="white">
          <a:xfrm>
            <a:off x="1322284" y="6182584"/>
            <a:ext cx="4773715" cy="549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062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3B80F8-CBD2-C5DF-AE09-3A30FAF5D04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8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F6894B-02BB-1974-33D3-38BE60D17C09}"/>
              </a:ext>
            </a:extLst>
          </p:cNvPr>
          <p:cNvSpPr/>
          <p:nvPr/>
        </p:nvSpPr>
        <p:spPr bwMode="white">
          <a:xfrm>
            <a:off x="1243809" y="2011132"/>
            <a:ext cx="4609523" cy="40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FE48DE-F5F0-AE2C-1FA0-E2EAA5DB1773}"/>
              </a:ext>
            </a:extLst>
          </p:cNvPr>
          <p:cNvSpPr/>
          <p:nvPr/>
        </p:nvSpPr>
        <p:spPr bwMode="white">
          <a:xfrm>
            <a:off x="1300952" y="2830999"/>
            <a:ext cx="1457142" cy="38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F4A321-DF68-1733-5C04-26D6562E9DCE}"/>
              </a:ext>
            </a:extLst>
          </p:cNvPr>
          <p:cNvSpPr/>
          <p:nvPr/>
        </p:nvSpPr>
        <p:spPr bwMode="white">
          <a:xfrm>
            <a:off x="1300952" y="3650865"/>
            <a:ext cx="5515128" cy="371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402511-C601-BCA7-5836-3F1A72B382BC}"/>
              </a:ext>
            </a:extLst>
          </p:cNvPr>
          <p:cNvSpPr/>
          <p:nvPr/>
        </p:nvSpPr>
        <p:spPr bwMode="white">
          <a:xfrm>
            <a:off x="2653333" y="4489798"/>
            <a:ext cx="2704761" cy="324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20894C-C4BE-5F47-CEB6-3FF2F2191507}"/>
              </a:ext>
            </a:extLst>
          </p:cNvPr>
          <p:cNvSpPr/>
          <p:nvPr/>
        </p:nvSpPr>
        <p:spPr bwMode="white">
          <a:xfrm>
            <a:off x="2653333" y="5300131"/>
            <a:ext cx="1676190" cy="343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58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8E446E-BF68-9E10-0FD5-8C28F78F98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2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66AD02-68BF-4E31-F431-BDFF1299A258}"/>
              </a:ext>
            </a:extLst>
          </p:cNvPr>
          <p:cNvSpPr/>
          <p:nvPr/>
        </p:nvSpPr>
        <p:spPr bwMode="white">
          <a:xfrm>
            <a:off x="1272380" y="4050268"/>
            <a:ext cx="6714284" cy="4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50158A-F58D-B108-39AF-266191CD2C49}"/>
              </a:ext>
            </a:extLst>
          </p:cNvPr>
          <p:cNvSpPr/>
          <p:nvPr/>
        </p:nvSpPr>
        <p:spPr bwMode="white">
          <a:xfrm>
            <a:off x="1291428" y="4879400"/>
            <a:ext cx="4948588" cy="493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AC48FA-9BFB-7F6E-EDD9-FB49E51C246A}"/>
              </a:ext>
            </a:extLst>
          </p:cNvPr>
          <p:cNvSpPr/>
          <p:nvPr/>
        </p:nvSpPr>
        <p:spPr bwMode="white">
          <a:xfrm>
            <a:off x="1291428" y="5699001"/>
            <a:ext cx="7468868" cy="44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376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7EBE56-586A-99D8-05FA-384E810E6B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7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A09A1D-5E1B-6084-9D23-9411DA0745F8}"/>
              </a:ext>
            </a:extLst>
          </p:cNvPr>
          <p:cNvSpPr/>
          <p:nvPr/>
        </p:nvSpPr>
        <p:spPr bwMode="white">
          <a:xfrm>
            <a:off x="1253333" y="3000623"/>
            <a:ext cx="4066666" cy="4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5F9BC5-CD43-C89B-AB20-A068EF79C2C2}"/>
              </a:ext>
            </a:extLst>
          </p:cNvPr>
          <p:cNvSpPr/>
          <p:nvPr/>
        </p:nvSpPr>
        <p:spPr bwMode="white">
          <a:xfrm>
            <a:off x="1262857" y="3861048"/>
            <a:ext cx="6489327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434797-C59B-351E-3EBF-8F6123ED356D}"/>
              </a:ext>
            </a:extLst>
          </p:cNvPr>
          <p:cNvSpPr/>
          <p:nvPr/>
        </p:nvSpPr>
        <p:spPr bwMode="white">
          <a:xfrm>
            <a:off x="1320000" y="5257823"/>
            <a:ext cx="6666666" cy="4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16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36D155-057B-8140-76EB-B14AA586ED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91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4B5EFC-AC74-066B-1BC6-511A33FFB43D}"/>
              </a:ext>
            </a:extLst>
          </p:cNvPr>
          <p:cNvSpPr/>
          <p:nvPr/>
        </p:nvSpPr>
        <p:spPr bwMode="white">
          <a:xfrm>
            <a:off x="1233096" y="2913782"/>
            <a:ext cx="4561897" cy="40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698AC1-A7FD-2D84-1BB7-E0DA52261BE8}"/>
              </a:ext>
            </a:extLst>
          </p:cNvPr>
          <p:cNvSpPr/>
          <p:nvPr/>
        </p:nvSpPr>
        <p:spPr bwMode="white">
          <a:xfrm>
            <a:off x="1223767" y="3772648"/>
            <a:ext cx="5304281" cy="420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E6D463-2F67-37C2-A85A-4620FDC6C6C6}"/>
              </a:ext>
            </a:extLst>
          </p:cNvPr>
          <p:cNvSpPr/>
          <p:nvPr/>
        </p:nvSpPr>
        <p:spPr bwMode="white">
          <a:xfrm>
            <a:off x="1298400" y="4575500"/>
            <a:ext cx="4941616" cy="437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4C9E32A-BE29-AE2C-2122-8B2004C47D85}"/>
              </a:ext>
            </a:extLst>
          </p:cNvPr>
          <p:cNvSpPr/>
          <p:nvPr/>
        </p:nvSpPr>
        <p:spPr bwMode="white">
          <a:xfrm>
            <a:off x="1298400" y="5341011"/>
            <a:ext cx="8470008" cy="680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9536E4E-EE13-4BDA-1D54-8C4A353D02AA}"/>
              </a:ext>
            </a:extLst>
          </p:cNvPr>
          <p:cNvSpPr/>
          <p:nvPr/>
        </p:nvSpPr>
        <p:spPr bwMode="white">
          <a:xfrm>
            <a:off x="1298400" y="6161443"/>
            <a:ext cx="5661696" cy="570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770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2023-12-09T12:24:26Z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