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1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76" y="2324238"/>
            <a:ext cx="7019048" cy="2209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A25A05-F582-21F0-BD51-D0070E7C8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7F4D2-0831-613B-8286-92B7CDB79314}"/>
              </a:ext>
            </a:extLst>
          </p:cNvPr>
          <p:cNvSpPr/>
          <p:nvPr/>
        </p:nvSpPr>
        <p:spPr bwMode="white">
          <a:xfrm>
            <a:off x="10167619" y="2934526"/>
            <a:ext cx="361904" cy="37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29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2A886-2CCA-4FF9-14A4-D7E6548691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CA6BF7-F689-27DA-5354-34C58EE17BC3}"/>
              </a:ext>
            </a:extLst>
          </p:cNvPr>
          <p:cNvSpPr/>
          <p:nvPr/>
        </p:nvSpPr>
        <p:spPr bwMode="white">
          <a:xfrm>
            <a:off x="10158095" y="2916169"/>
            <a:ext cx="352380" cy="381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91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BB011-B93A-10E5-3699-5DFAE69F26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885C8F-74EB-93F9-02F1-A08884136F00}"/>
              </a:ext>
            </a:extLst>
          </p:cNvPr>
          <p:cNvSpPr/>
          <p:nvPr/>
        </p:nvSpPr>
        <p:spPr bwMode="white">
          <a:xfrm>
            <a:off x="2367619" y="3849081"/>
            <a:ext cx="723809" cy="362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33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0704A-DC24-EBF2-D910-69E932EDC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55720B-C1A1-870C-8ABC-DC1B93FCDDF2}"/>
              </a:ext>
            </a:extLst>
          </p:cNvPr>
          <p:cNvSpPr/>
          <p:nvPr/>
        </p:nvSpPr>
        <p:spPr bwMode="white">
          <a:xfrm>
            <a:off x="1319848" y="5517232"/>
            <a:ext cx="3408000" cy="44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3BE2AE-D4C2-ACCA-BD1D-130E33C5B660}"/>
              </a:ext>
            </a:extLst>
          </p:cNvPr>
          <p:cNvSpPr/>
          <p:nvPr/>
        </p:nvSpPr>
        <p:spPr bwMode="white">
          <a:xfrm>
            <a:off x="1342342" y="6237312"/>
            <a:ext cx="5905785" cy="49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24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A5C5F-BFF9-FDCA-628D-73A3F02143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67BBCA-D924-0BDE-E69F-3838F6A07606}"/>
              </a:ext>
            </a:extLst>
          </p:cNvPr>
          <p:cNvSpPr/>
          <p:nvPr/>
        </p:nvSpPr>
        <p:spPr bwMode="white">
          <a:xfrm>
            <a:off x="1479183" y="2848221"/>
            <a:ext cx="7666817" cy="478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3F9F4B-16D0-9A3F-A3E8-4D76A6A32519}"/>
              </a:ext>
            </a:extLst>
          </p:cNvPr>
          <p:cNvSpPr/>
          <p:nvPr/>
        </p:nvSpPr>
        <p:spPr bwMode="white">
          <a:xfrm>
            <a:off x="1535419" y="3664377"/>
            <a:ext cx="3861526" cy="43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91C59F-7505-A24C-4EA4-96154EA66EA4}"/>
              </a:ext>
            </a:extLst>
          </p:cNvPr>
          <p:cNvSpPr/>
          <p:nvPr/>
        </p:nvSpPr>
        <p:spPr bwMode="white">
          <a:xfrm>
            <a:off x="1535419" y="4461771"/>
            <a:ext cx="2549357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285816-52A6-2793-2F06-1F8F1AAA0621}"/>
              </a:ext>
            </a:extLst>
          </p:cNvPr>
          <p:cNvSpPr/>
          <p:nvPr/>
        </p:nvSpPr>
        <p:spPr bwMode="white">
          <a:xfrm>
            <a:off x="1271465" y="5268547"/>
            <a:ext cx="2850802" cy="43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EB443E8-374F-97CF-812B-0654693E9FBC}"/>
              </a:ext>
            </a:extLst>
          </p:cNvPr>
          <p:cNvSpPr/>
          <p:nvPr/>
        </p:nvSpPr>
        <p:spPr bwMode="white">
          <a:xfrm>
            <a:off x="1516674" y="6140990"/>
            <a:ext cx="2811791" cy="44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7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C86A4-BB85-308C-3837-84EA120958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60846"/>
            <a:ext cx="8326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AB4B17-1266-EA83-A632-93285B509A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9073" y="1547308"/>
            <a:ext cx="2053404" cy="230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35053AD-B5AC-E97D-CE6B-C90FB255E91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304" y="4437112"/>
            <a:ext cx="3186942" cy="204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3653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A99120-6434-9582-4909-11E87C870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31496A-FD67-B5DA-9A1A-48F5A07AC0C5}"/>
              </a:ext>
            </a:extLst>
          </p:cNvPr>
          <p:cNvSpPr/>
          <p:nvPr/>
        </p:nvSpPr>
        <p:spPr bwMode="white">
          <a:xfrm>
            <a:off x="5879976" y="2879433"/>
            <a:ext cx="1916214" cy="39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BAB4B17-1266-EA83-A632-93285B509A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307176"/>
            <a:ext cx="2053404" cy="230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35053AD-B5AC-E97D-CE6B-C90FB255E91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1984" y="4437112"/>
            <a:ext cx="3186942" cy="204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0716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65284-A9EB-15FB-7DCF-211DAF175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18BB8F-B2D3-CF08-A259-99BA4B4095DE}"/>
              </a:ext>
            </a:extLst>
          </p:cNvPr>
          <p:cNvSpPr/>
          <p:nvPr/>
        </p:nvSpPr>
        <p:spPr bwMode="white">
          <a:xfrm>
            <a:off x="681904" y="1124744"/>
            <a:ext cx="382992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FD6535-9588-16E5-CE21-ABD791668C7E}"/>
              </a:ext>
            </a:extLst>
          </p:cNvPr>
          <p:cNvSpPr/>
          <p:nvPr/>
        </p:nvSpPr>
        <p:spPr bwMode="white">
          <a:xfrm>
            <a:off x="746728" y="1988840"/>
            <a:ext cx="4580952" cy="57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B484306-1110-F171-34B8-F808323A1A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864" y="2711840"/>
            <a:ext cx="10800000" cy="3654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FD6535-9588-16E5-CE21-ABD791668C7E}"/>
              </a:ext>
            </a:extLst>
          </p:cNvPr>
          <p:cNvSpPr/>
          <p:nvPr/>
        </p:nvSpPr>
        <p:spPr bwMode="white">
          <a:xfrm>
            <a:off x="685440" y="2711840"/>
            <a:ext cx="4580952" cy="57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FD6535-9588-16E5-CE21-ABD791668C7E}"/>
              </a:ext>
            </a:extLst>
          </p:cNvPr>
          <p:cNvSpPr/>
          <p:nvPr/>
        </p:nvSpPr>
        <p:spPr bwMode="white">
          <a:xfrm>
            <a:off x="688440" y="3498121"/>
            <a:ext cx="4580952" cy="57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FD6535-9588-16E5-CE21-ABD791668C7E}"/>
              </a:ext>
            </a:extLst>
          </p:cNvPr>
          <p:cNvSpPr/>
          <p:nvPr/>
        </p:nvSpPr>
        <p:spPr bwMode="white">
          <a:xfrm>
            <a:off x="752848" y="4422610"/>
            <a:ext cx="73654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FD6535-9588-16E5-CE21-ABD791668C7E}"/>
              </a:ext>
            </a:extLst>
          </p:cNvPr>
          <p:cNvSpPr/>
          <p:nvPr/>
        </p:nvSpPr>
        <p:spPr bwMode="white">
          <a:xfrm>
            <a:off x="699864" y="5688236"/>
            <a:ext cx="4580952" cy="57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BAB4B17-1266-EA83-A632-93285B509A9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0336" y="1348082"/>
            <a:ext cx="2053404" cy="2303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535053AD-B5AC-E97D-CE6B-C90FB255E91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3567" y="4237886"/>
            <a:ext cx="3186942" cy="204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866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CBC45-B372-E2C9-910C-3012FDD878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1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5298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DD9AD-3CD3-75EF-5A13-82311266C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235CD-E1E4-D5D6-6D38-418BB2DDBA7C}"/>
              </a:ext>
            </a:extLst>
          </p:cNvPr>
          <p:cNvSpPr/>
          <p:nvPr/>
        </p:nvSpPr>
        <p:spPr bwMode="white">
          <a:xfrm>
            <a:off x="6796190" y="2298211"/>
            <a:ext cx="304761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A14BBB-0FC4-889B-BAA8-19C42CECFB47}"/>
              </a:ext>
            </a:extLst>
          </p:cNvPr>
          <p:cNvSpPr/>
          <p:nvPr/>
        </p:nvSpPr>
        <p:spPr bwMode="white">
          <a:xfrm>
            <a:off x="1948571" y="3195074"/>
            <a:ext cx="1695238" cy="51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3302B-3C36-3C7B-0679-459767A2C834}"/>
              </a:ext>
            </a:extLst>
          </p:cNvPr>
          <p:cNvSpPr/>
          <p:nvPr/>
        </p:nvSpPr>
        <p:spPr bwMode="white">
          <a:xfrm>
            <a:off x="6796190" y="4254135"/>
            <a:ext cx="304761" cy="37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E6FC1C-34F0-9DB0-4C11-159512ECE4D3}"/>
              </a:ext>
            </a:extLst>
          </p:cNvPr>
          <p:cNvSpPr/>
          <p:nvPr/>
        </p:nvSpPr>
        <p:spPr bwMode="white">
          <a:xfrm>
            <a:off x="1948571" y="5084210"/>
            <a:ext cx="1695238" cy="58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7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24855E-98B9-D1C5-C7B3-0BC118B51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88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7B7F7-34DA-6138-57A1-B18AA93C77E8}"/>
              </a:ext>
            </a:extLst>
          </p:cNvPr>
          <p:cNvSpPr/>
          <p:nvPr/>
        </p:nvSpPr>
        <p:spPr bwMode="white">
          <a:xfrm>
            <a:off x="9023307" y="4203013"/>
            <a:ext cx="355131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92223-7FCB-15F2-9AA3-5B34149222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0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FBB4E7-145D-A6ED-C162-891CE8737E9B}"/>
              </a:ext>
            </a:extLst>
          </p:cNvPr>
          <p:cNvSpPr/>
          <p:nvPr/>
        </p:nvSpPr>
        <p:spPr bwMode="white">
          <a:xfrm>
            <a:off x="5329523" y="2181943"/>
            <a:ext cx="200000" cy="352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6C436D-68BE-F4BF-5260-A11091F44731}"/>
              </a:ext>
            </a:extLst>
          </p:cNvPr>
          <p:cNvSpPr/>
          <p:nvPr/>
        </p:nvSpPr>
        <p:spPr bwMode="white">
          <a:xfrm>
            <a:off x="6977142" y="3153709"/>
            <a:ext cx="323809" cy="362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3E5886-9103-0D28-1F4F-1BEB2254E520}"/>
              </a:ext>
            </a:extLst>
          </p:cNvPr>
          <p:cNvSpPr/>
          <p:nvPr/>
        </p:nvSpPr>
        <p:spPr bwMode="white">
          <a:xfrm>
            <a:off x="1777142" y="3933056"/>
            <a:ext cx="143853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851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76F61-AF28-D634-C108-3ABADA0B0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72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D07F7-C794-0B59-469D-A2401DA0F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4B4B0-00EF-07C0-37BE-77D93DE935BB}"/>
              </a:ext>
            </a:extLst>
          </p:cNvPr>
          <p:cNvSpPr/>
          <p:nvPr/>
        </p:nvSpPr>
        <p:spPr bwMode="white">
          <a:xfrm>
            <a:off x="2024761" y="2204865"/>
            <a:ext cx="2055015" cy="58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A2A038-9800-652F-0D10-B464CE64CB41}"/>
              </a:ext>
            </a:extLst>
          </p:cNvPr>
          <p:cNvSpPr/>
          <p:nvPr/>
        </p:nvSpPr>
        <p:spPr bwMode="white">
          <a:xfrm>
            <a:off x="681904" y="5157192"/>
            <a:ext cx="7358312" cy="491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7E264B-3243-B9EE-1B92-5FEBBF2047FD}"/>
              </a:ext>
            </a:extLst>
          </p:cNvPr>
          <p:cNvSpPr/>
          <p:nvPr/>
        </p:nvSpPr>
        <p:spPr bwMode="white">
          <a:xfrm>
            <a:off x="720000" y="6093296"/>
            <a:ext cx="6744152" cy="55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9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992B88-EBB9-44BE-BDD0-81AF83D9AC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5F9A6B-A8DE-B095-55C9-F2B87D9D8891}"/>
              </a:ext>
            </a:extLst>
          </p:cNvPr>
          <p:cNvSpPr/>
          <p:nvPr/>
        </p:nvSpPr>
        <p:spPr bwMode="white">
          <a:xfrm>
            <a:off x="10072380" y="1296349"/>
            <a:ext cx="361904" cy="362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7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A36285-DFC3-D7F1-B66B-B87CB5A38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110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54100B-04D0-77B2-7CF9-303479919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FD456D-1FDB-304D-BBFB-B1D96D0776AF}"/>
              </a:ext>
            </a:extLst>
          </p:cNvPr>
          <p:cNvSpPr/>
          <p:nvPr/>
        </p:nvSpPr>
        <p:spPr bwMode="white">
          <a:xfrm>
            <a:off x="4079776" y="1172182"/>
            <a:ext cx="6768751" cy="1153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2E5264-8457-75A8-ED72-6D49A0A558AF}"/>
              </a:ext>
            </a:extLst>
          </p:cNvPr>
          <p:cNvSpPr/>
          <p:nvPr/>
        </p:nvSpPr>
        <p:spPr bwMode="white">
          <a:xfrm>
            <a:off x="681904" y="2897564"/>
            <a:ext cx="3685904" cy="53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DC46DE-573F-5352-42E9-8D394D39D842}"/>
              </a:ext>
            </a:extLst>
          </p:cNvPr>
          <p:cNvSpPr/>
          <p:nvPr/>
        </p:nvSpPr>
        <p:spPr bwMode="white">
          <a:xfrm>
            <a:off x="3881904" y="3861048"/>
            <a:ext cx="696662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5096B45-C537-6F2B-07E9-5A7975B6140C}"/>
              </a:ext>
            </a:extLst>
          </p:cNvPr>
          <p:cNvSpPr/>
          <p:nvPr/>
        </p:nvSpPr>
        <p:spPr bwMode="white">
          <a:xfrm>
            <a:off x="681904" y="5445224"/>
            <a:ext cx="1381648" cy="91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67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64CD4-37C1-1354-78F8-52E44AADC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143CD-0E10-9A34-C963-CABAD22340F4}"/>
              </a:ext>
            </a:extLst>
          </p:cNvPr>
          <p:cNvSpPr/>
          <p:nvPr/>
        </p:nvSpPr>
        <p:spPr bwMode="white">
          <a:xfrm>
            <a:off x="4609644" y="972001"/>
            <a:ext cx="6022860" cy="1275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DF2DFD5-5C29-93C5-4701-47DE54564969}"/>
              </a:ext>
            </a:extLst>
          </p:cNvPr>
          <p:cNvSpPr/>
          <p:nvPr/>
        </p:nvSpPr>
        <p:spPr bwMode="white">
          <a:xfrm>
            <a:off x="682509" y="2636911"/>
            <a:ext cx="7933771" cy="9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688BCD0-0749-12C2-6F9C-87293A7FC2F4}"/>
              </a:ext>
            </a:extLst>
          </p:cNvPr>
          <p:cNvSpPr/>
          <p:nvPr/>
        </p:nvSpPr>
        <p:spPr bwMode="white">
          <a:xfrm>
            <a:off x="3143672" y="3917667"/>
            <a:ext cx="6192688" cy="114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02C4EB0-4D55-FDC7-D94C-3ED2D405A20D}"/>
              </a:ext>
            </a:extLst>
          </p:cNvPr>
          <p:cNvSpPr/>
          <p:nvPr/>
        </p:nvSpPr>
        <p:spPr bwMode="white">
          <a:xfrm>
            <a:off x="3503712" y="5418644"/>
            <a:ext cx="4442591" cy="113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2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 animBg="1"/>
      <p:bldP spid="28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BF27A-A540-0EEC-2B20-6E3FBCEEAA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74DD00-4BE3-7A23-BBF3-58B19A27E2EA}"/>
              </a:ext>
            </a:extLst>
          </p:cNvPr>
          <p:cNvSpPr/>
          <p:nvPr/>
        </p:nvSpPr>
        <p:spPr bwMode="white">
          <a:xfrm>
            <a:off x="10196190" y="3175593"/>
            <a:ext cx="333333" cy="37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55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6AF65-78E0-C18D-2883-F7F4B9D31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15E48E-34F0-3A5C-2498-D1F618051437}"/>
              </a:ext>
            </a:extLst>
          </p:cNvPr>
          <p:cNvSpPr/>
          <p:nvPr/>
        </p:nvSpPr>
        <p:spPr bwMode="white">
          <a:xfrm>
            <a:off x="7680177" y="3106736"/>
            <a:ext cx="1316014" cy="51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99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525DF-F4BB-B15E-C645-36B46C0474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2D76B-EFC8-0020-7CAE-3E07DB1DF640}"/>
              </a:ext>
            </a:extLst>
          </p:cNvPr>
          <p:cNvSpPr/>
          <p:nvPr/>
        </p:nvSpPr>
        <p:spPr bwMode="white">
          <a:xfrm>
            <a:off x="9605714" y="2946589"/>
            <a:ext cx="323809" cy="248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7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2023-12-09T12:36:50Z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