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2" r:id="rId4"/>
    <p:sldId id="348" r:id="rId5"/>
    <p:sldId id="347" r:id="rId6"/>
    <p:sldId id="346" r:id="rId7"/>
    <p:sldId id="343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476" y="3029000"/>
            <a:ext cx="4819048" cy="8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D49DBE-FB81-B771-CF9A-8A7CE3A304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9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1130FC-A4FC-B7B5-D6CA-7D3A04B33A80}"/>
              </a:ext>
            </a:extLst>
          </p:cNvPr>
          <p:cNvSpPr/>
          <p:nvPr/>
        </p:nvSpPr>
        <p:spPr bwMode="white">
          <a:xfrm>
            <a:off x="681904" y="1095957"/>
            <a:ext cx="4390476" cy="43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1FD89B-4227-1FA8-6C7C-ADDBA5F1A9CE}"/>
              </a:ext>
            </a:extLst>
          </p:cNvPr>
          <p:cNvSpPr/>
          <p:nvPr/>
        </p:nvSpPr>
        <p:spPr bwMode="white">
          <a:xfrm>
            <a:off x="551384" y="1763420"/>
            <a:ext cx="4349568" cy="52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D9BA9E0-CA0A-03BB-F2C1-F2581D48B780}"/>
              </a:ext>
            </a:extLst>
          </p:cNvPr>
          <p:cNvSpPr/>
          <p:nvPr/>
        </p:nvSpPr>
        <p:spPr bwMode="white">
          <a:xfrm>
            <a:off x="681904" y="2669263"/>
            <a:ext cx="5270080" cy="47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1F272CA-AFEC-23F2-BF3C-1F2B0202CDDC}"/>
              </a:ext>
            </a:extLst>
          </p:cNvPr>
          <p:cNvSpPr/>
          <p:nvPr/>
        </p:nvSpPr>
        <p:spPr bwMode="white">
          <a:xfrm>
            <a:off x="681904" y="3413008"/>
            <a:ext cx="2295238" cy="42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DD677AB-8482-519A-50B8-E1E2B12466C2}"/>
              </a:ext>
            </a:extLst>
          </p:cNvPr>
          <p:cNvSpPr/>
          <p:nvPr/>
        </p:nvSpPr>
        <p:spPr bwMode="white">
          <a:xfrm>
            <a:off x="681904" y="4252104"/>
            <a:ext cx="3325864" cy="40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5737812-15D2-07BB-0368-F40137C5EA14}"/>
              </a:ext>
            </a:extLst>
          </p:cNvPr>
          <p:cNvSpPr/>
          <p:nvPr/>
        </p:nvSpPr>
        <p:spPr bwMode="white">
          <a:xfrm>
            <a:off x="720000" y="4953228"/>
            <a:ext cx="5880056" cy="636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5A23BE7-E8F3-E330-22FA-69A18A3E9E6D}"/>
              </a:ext>
            </a:extLst>
          </p:cNvPr>
          <p:cNvSpPr/>
          <p:nvPr/>
        </p:nvSpPr>
        <p:spPr bwMode="white">
          <a:xfrm>
            <a:off x="681904" y="5796805"/>
            <a:ext cx="2295238" cy="43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81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3" grpId="0" animBg="1"/>
      <p:bldP spid="14" grpId="0" animBg="1"/>
      <p:bldP spid="20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600F8A-1A75-8029-936C-EDA2A6EA36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8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6BF494-ED5D-09BD-63F1-E09A6B0DAA22}"/>
              </a:ext>
            </a:extLst>
          </p:cNvPr>
          <p:cNvSpPr/>
          <p:nvPr/>
        </p:nvSpPr>
        <p:spPr bwMode="white">
          <a:xfrm>
            <a:off x="551384" y="1172432"/>
            <a:ext cx="7128791" cy="505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FA1492-6B83-0816-7892-86AE3BF98EFC}"/>
              </a:ext>
            </a:extLst>
          </p:cNvPr>
          <p:cNvSpPr/>
          <p:nvPr/>
        </p:nvSpPr>
        <p:spPr bwMode="white">
          <a:xfrm>
            <a:off x="681904" y="2060068"/>
            <a:ext cx="9158512" cy="50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9A3930E-32B6-B4BE-9477-A50810C5ABD8}"/>
              </a:ext>
            </a:extLst>
          </p:cNvPr>
          <p:cNvSpPr/>
          <p:nvPr/>
        </p:nvSpPr>
        <p:spPr bwMode="white">
          <a:xfrm>
            <a:off x="407369" y="2766358"/>
            <a:ext cx="2598346" cy="496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9D45A25-C5F3-C19E-A6DB-8DECFD4A46E9}"/>
              </a:ext>
            </a:extLst>
          </p:cNvPr>
          <p:cNvSpPr/>
          <p:nvPr/>
        </p:nvSpPr>
        <p:spPr bwMode="white">
          <a:xfrm>
            <a:off x="681904" y="3635706"/>
            <a:ext cx="5414096" cy="56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img_16777215">
            <a:extLst>
              <a:ext uri="{FF2B5EF4-FFF2-40B4-BE49-F238E27FC236}">
                <a16:creationId xmlns:a16="http://schemas.microsoft.com/office/drawing/2014/main" id="{A0D49DBE-FB81-B771-CF9A-8A7CE3A304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33" r="7629" b="50187"/>
          <a:stretch/>
        </p:blipFill>
        <p:spPr>
          <a:xfrm>
            <a:off x="6888088" y="3238679"/>
            <a:ext cx="4032448" cy="2664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5466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BFFA38-3A49-109B-33E4-810F89E3DB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41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9D910A-B2BD-2E6C-F801-F4F05B9654A0}"/>
              </a:ext>
            </a:extLst>
          </p:cNvPr>
          <p:cNvSpPr/>
          <p:nvPr/>
        </p:nvSpPr>
        <p:spPr bwMode="white">
          <a:xfrm>
            <a:off x="9874315" y="2162769"/>
            <a:ext cx="341097" cy="36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8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A601D8-6FA3-CAF2-B58C-2148E3F5F3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9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C9FC48-C7E1-EA26-4538-597244933ADD}"/>
              </a:ext>
            </a:extLst>
          </p:cNvPr>
          <p:cNvSpPr/>
          <p:nvPr/>
        </p:nvSpPr>
        <p:spPr bwMode="white">
          <a:xfrm>
            <a:off x="2999656" y="3533922"/>
            <a:ext cx="939391" cy="42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04FD73-86D1-1EE2-D355-8F4F8E2A75CB}"/>
              </a:ext>
            </a:extLst>
          </p:cNvPr>
          <p:cNvSpPr/>
          <p:nvPr/>
        </p:nvSpPr>
        <p:spPr bwMode="white">
          <a:xfrm>
            <a:off x="6062857" y="3600588"/>
            <a:ext cx="190476" cy="361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5EC272-6B17-4F15-C2E2-DAD848A4AAC3}"/>
              </a:ext>
            </a:extLst>
          </p:cNvPr>
          <p:cNvSpPr/>
          <p:nvPr/>
        </p:nvSpPr>
        <p:spPr bwMode="white">
          <a:xfrm>
            <a:off x="7120000" y="3533921"/>
            <a:ext cx="3066667" cy="48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189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545474-A36D-92DC-6C30-058AF05157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90A452-D286-3F9F-9503-58D8D91A76A0}"/>
              </a:ext>
            </a:extLst>
          </p:cNvPr>
          <p:cNvSpPr/>
          <p:nvPr/>
        </p:nvSpPr>
        <p:spPr bwMode="white">
          <a:xfrm>
            <a:off x="9320000" y="4706668"/>
            <a:ext cx="514285" cy="362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821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5E69F0-F906-61DF-80C9-460D48302E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80728"/>
            <a:ext cx="9409040" cy="4417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DAC8F9-3AD3-16DD-6678-2A39B9B23D96}"/>
              </a:ext>
            </a:extLst>
          </p:cNvPr>
          <p:cNvSpPr/>
          <p:nvPr/>
        </p:nvSpPr>
        <p:spPr bwMode="white">
          <a:xfrm>
            <a:off x="8112224" y="4005064"/>
            <a:ext cx="2047619" cy="4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43AF12-9973-1344-888D-5B0269B22867}"/>
              </a:ext>
            </a:extLst>
          </p:cNvPr>
          <p:cNvSpPr/>
          <p:nvPr/>
        </p:nvSpPr>
        <p:spPr bwMode="white">
          <a:xfrm>
            <a:off x="2403128" y="4725144"/>
            <a:ext cx="523809" cy="476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9" y="4725144"/>
            <a:ext cx="3456382" cy="2020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533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C4A9E9-892E-AE07-168F-F956663E84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FDF011-A7FD-EADA-29CE-238809D3F60B}"/>
              </a:ext>
            </a:extLst>
          </p:cNvPr>
          <p:cNvSpPr/>
          <p:nvPr/>
        </p:nvSpPr>
        <p:spPr bwMode="white">
          <a:xfrm>
            <a:off x="6948571" y="1153042"/>
            <a:ext cx="819047" cy="381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A58B695-3B1C-127F-B4A5-3724E1884B03}"/>
              </a:ext>
            </a:extLst>
          </p:cNvPr>
          <p:cNvSpPr/>
          <p:nvPr/>
        </p:nvSpPr>
        <p:spPr bwMode="white">
          <a:xfrm>
            <a:off x="681904" y="5440882"/>
            <a:ext cx="6638232" cy="697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1904726"/>
            <a:ext cx="5647494" cy="330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20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DA4659-8E6A-0FEE-079E-4D66EDBBDE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13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F28CC1-0C01-FD6B-69B5-D53EB5B4D4AB}"/>
              </a:ext>
            </a:extLst>
          </p:cNvPr>
          <p:cNvSpPr/>
          <p:nvPr/>
        </p:nvSpPr>
        <p:spPr bwMode="white">
          <a:xfrm>
            <a:off x="9702533" y="3345375"/>
            <a:ext cx="328295" cy="356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502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8B4613-7B28-58A2-6EAA-932EFF1A74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3BCD51-E420-A0FD-88C2-E298D25E05BA}"/>
              </a:ext>
            </a:extLst>
          </p:cNvPr>
          <p:cNvSpPr/>
          <p:nvPr/>
        </p:nvSpPr>
        <p:spPr bwMode="white">
          <a:xfrm>
            <a:off x="10081904" y="2086971"/>
            <a:ext cx="323809" cy="371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540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A06961-7566-E7B7-1D18-8B71E13838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43DBB8-2D60-5CC6-E8BF-59CCD66B5D26}"/>
              </a:ext>
            </a:extLst>
          </p:cNvPr>
          <p:cNvSpPr/>
          <p:nvPr/>
        </p:nvSpPr>
        <p:spPr bwMode="white">
          <a:xfrm>
            <a:off x="7586666" y="6036931"/>
            <a:ext cx="723810" cy="41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389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B2071C-B51F-EB17-7BCB-88CF9312F1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598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22A168-7BC3-AE81-ACB0-BF5C52FB36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6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4545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FB1A6A-3E2D-3EAD-9594-121CCB5D04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306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5145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D7A12B-B042-856B-1702-DEC6D991AD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0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88BA01-98FA-D2F4-4FA2-C0F1C453B8FA}"/>
              </a:ext>
            </a:extLst>
          </p:cNvPr>
          <p:cNvSpPr/>
          <p:nvPr/>
        </p:nvSpPr>
        <p:spPr bwMode="white">
          <a:xfrm>
            <a:off x="8691428" y="1200899"/>
            <a:ext cx="1941076" cy="467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28FCE8-392F-6ABD-A89D-A7A9D09E0DB5}"/>
              </a:ext>
            </a:extLst>
          </p:cNvPr>
          <p:cNvSpPr/>
          <p:nvPr/>
        </p:nvSpPr>
        <p:spPr bwMode="white">
          <a:xfrm>
            <a:off x="2024761" y="1963898"/>
            <a:ext cx="7266666" cy="49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C4A834-B522-CC8A-CA2D-DA6A795FD9C2}"/>
              </a:ext>
            </a:extLst>
          </p:cNvPr>
          <p:cNvSpPr/>
          <p:nvPr/>
        </p:nvSpPr>
        <p:spPr bwMode="white">
          <a:xfrm>
            <a:off x="5159896" y="2755509"/>
            <a:ext cx="5544616" cy="48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C581793-194F-13C0-5868-26C0C05FD356}"/>
              </a:ext>
            </a:extLst>
          </p:cNvPr>
          <p:cNvSpPr/>
          <p:nvPr/>
        </p:nvSpPr>
        <p:spPr bwMode="white">
          <a:xfrm>
            <a:off x="1996190" y="3585270"/>
            <a:ext cx="1038095" cy="41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374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1E7F9E-EBFB-4F30-465B-64A4AD81B8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50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63545"/>
          <a:stretch/>
        </p:blipFill>
        <p:spPr>
          <a:xfrm>
            <a:off x="6023992" y="3852000"/>
            <a:ext cx="3014042" cy="2734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44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7F4772-0481-5744-76F1-FA5289F6E9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157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2CF5DA-681E-312D-E70D-C8B4D308430B}"/>
              </a:ext>
            </a:extLst>
          </p:cNvPr>
          <p:cNvSpPr/>
          <p:nvPr/>
        </p:nvSpPr>
        <p:spPr bwMode="white">
          <a:xfrm>
            <a:off x="693136" y="1020375"/>
            <a:ext cx="5402864" cy="34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7" name="img_16777215">
            <a:extLst>
              <a:ext uri="{FF2B5EF4-FFF2-40B4-BE49-F238E27FC236}">
                <a16:creationId xmlns:a16="http://schemas.microsoft.com/office/drawing/2014/main" id="{1D1E7F9E-EBFB-4F30-465B-64A4AD81B8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6" t="50011" r="10772"/>
          <a:stretch/>
        </p:blipFill>
        <p:spPr>
          <a:xfrm>
            <a:off x="7923480" y="3437842"/>
            <a:ext cx="3096344" cy="2879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4"/>
          <a:srcRect l="63545"/>
          <a:stretch/>
        </p:blipFill>
        <p:spPr>
          <a:xfrm>
            <a:off x="7914080" y="3463272"/>
            <a:ext cx="3014042" cy="2734398"/>
          </a:xfrm>
          <a:prstGeom prst="rect">
            <a:avLst/>
          </a:prstGeom>
        </p:spPr>
      </p:pic>
      <p:sp useBgFill="1">
        <p:nvSpPr>
          <p:cNvPr id="69" name="矩形 68">
            <a:extLst>
              <a:ext uri="{FF2B5EF4-FFF2-40B4-BE49-F238E27FC236}">
                <a16:creationId xmlns:a16="http://schemas.microsoft.com/office/drawing/2014/main" id="{362CF5DA-681E-312D-E70D-C8B4D308430B}"/>
              </a:ext>
            </a:extLst>
          </p:cNvPr>
          <p:cNvSpPr/>
          <p:nvPr/>
        </p:nvSpPr>
        <p:spPr bwMode="white">
          <a:xfrm>
            <a:off x="693136" y="1401376"/>
            <a:ext cx="5402864" cy="34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>
            <a:extLst>
              <a:ext uri="{FF2B5EF4-FFF2-40B4-BE49-F238E27FC236}">
                <a16:creationId xmlns:a16="http://schemas.microsoft.com/office/drawing/2014/main" id="{362CF5DA-681E-312D-E70D-C8B4D308430B}"/>
              </a:ext>
            </a:extLst>
          </p:cNvPr>
          <p:cNvSpPr/>
          <p:nvPr/>
        </p:nvSpPr>
        <p:spPr bwMode="white">
          <a:xfrm>
            <a:off x="751296" y="1738605"/>
            <a:ext cx="5402864" cy="34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>
            <a:extLst>
              <a:ext uri="{FF2B5EF4-FFF2-40B4-BE49-F238E27FC236}">
                <a16:creationId xmlns:a16="http://schemas.microsoft.com/office/drawing/2014/main" id="{362CF5DA-681E-312D-E70D-C8B4D308430B}"/>
              </a:ext>
            </a:extLst>
          </p:cNvPr>
          <p:cNvSpPr/>
          <p:nvPr/>
        </p:nvSpPr>
        <p:spPr bwMode="white">
          <a:xfrm>
            <a:off x="778160" y="2084978"/>
            <a:ext cx="6181936" cy="34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>
            <a:extLst>
              <a:ext uri="{FF2B5EF4-FFF2-40B4-BE49-F238E27FC236}">
                <a16:creationId xmlns:a16="http://schemas.microsoft.com/office/drawing/2014/main" id="{362CF5DA-681E-312D-E70D-C8B4D308430B}"/>
              </a:ext>
            </a:extLst>
          </p:cNvPr>
          <p:cNvSpPr/>
          <p:nvPr/>
        </p:nvSpPr>
        <p:spPr bwMode="white">
          <a:xfrm>
            <a:off x="730728" y="2449947"/>
            <a:ext cx="6805432" cy="64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>
            <a:extLst>
              <a:ext uri="{FF2B5EF4-FFF2-40B4-BE49-F238E27FC236}">
                <a16:creationId xmlns:a16="http://schemas.microsoft.com/office/drawing/2014/main" id="{362CF5DA-681E-312D-E70D-C8B4D308430B}"/>
              </a:ext>
            </a:extLst>
          </p:cNvPr>
          <p:cNvSpPr/>
          <p:nvPr/>
        </p:nvSpPr>
        <p:spPr bwMode="white">
          <a:xfrm>
            <a:off x="778160" y="3142693"/>
            <a:ext cx="5402864" cy="34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4" name="矩形 73">
            <a:extLst>
              <a:ext uri="{FF2B5EF4-FFF2-40B4-BE49-F238E27FC236}">
                <a16:creationId xmlns:a16="http://schemas.microsoft.com/office/drawing/2014/main" id="{362CF5DA-681E-312D-E70D-C8B4D308430B}"/>
              </a:ext>
            </a:extLst>
          </p:cNvPr>
          <p:cNvSpPr/>
          <p:nvPr/>
        </p:nvSpPr>
        <p:spPr bwMode="white">
          <a:xfrm>
            <a:off x="800320" y="3506773"/>
            <a:ext cx="6015760" cy="34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>
            <a:extLst>
              <a:ext uri="{FF2B5EF4-FFF2-40B4-BE49-F238E27FC236}">
                <a16:creationId xmlns:a16="http://schemas.microsoft.com/office/drawing/2014/main" id="{362CF5DA-681E-312D-E70D-C8B4D308430B}"/>
              </a:ext>
            </a:extLst>
          </p:cNvPr>
          <p:cNvSpPr/>
          <p:nvPr/>
        </p:nvSpPr>
        <p:spPr bwMode="white">
          <a:xfrm>
            <a:off x="768760" y="3879997"/>
            <a:ext cx="5402864" cy="34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6" name="矩形 75">
            <a:extLst>
              <a:ext uri="{FF2B5EF4-FFF2-40B4-BE49-F238E27FC236}">
                <a16:creationId xmlns:a16="http://schemas.microsoft.com/office/drawing/2014/main" id="{362CF5DA-681E-312D-E70D-C8B4D308430B}"/>
              </a:ext>
            </a:extLst>
          </p:cNvPr>
          <p:cNvSpPr/>
          <p:nvPr/>
        </p:nvSpPr>
        <p:spPr bwMode="white">
          <a:xfrm>
            <a:off x="687856" y="4207271"/>
            <a:ext cx="5402864" cy="34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7" name="矩形 76">
            <a:extLst>
              <a:ext uri="{FF2B5EF4-FFF2-40B4-BE49-F238E27FC236}">
                <a16:creationId xmlns:a16="http://schemas.microsoft.com/office/drawing/2014/main" id="{362CF5DA-681E-312D-E70D-C8B4D308430B}"/>
              </a:ext>
            </a:extLst>
          </p:cNvPr>
          <p:cNvSpPr/>
          <p:nvPr/>
        </p:nvSpPr>
        <p:spPr bwMode="white">
          <a:xfrm>
            <a:off x="800320" y="4544192"/>
            <a:ext cx="6159776" cy="34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8" name="矩形 77">
            <a:extLst>
              <a:ext uri="{FF2B5EF4-FFF2-40B4-BE49-F238E27FC236}">
                <a16:creationId xmlns:a16="http://schemas.microsoft.com/office/drawing/2014/main" id="{362CF5DA-681E-312D-E70D-C8B4D308430B}"/>
              </a:ext>
            </a:extLst>
          </p:cNvPr>
          <p:cNvSpPr/>
          <p:nvPr/>
        </p:nvSpPr>
        <p:spPr bwMode="white">
          <a:xfrm>
            <a:off x="687856" y="4909287"/>
            <a:ext cx="5912200" cy="34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9" name="矩形 78">
            <a:extLst>
              <a:ext uri="{FF2B5EF4-FFF2-40B4-BE49-F238E27FC236}">
                <a16:creationId xmlns:a16="http://schemas.microsoft.com/office/drawing/2014/main" id="{362CF5DA-681E-312D-E70D-C8B4D308430B}"/>
              </a:ext>
            </a:extLst>
          </p:cNvPr>
          <p:cNvSpPr/>
          <p:nvPr/>
        </p:nvSpPr>
        <p:spPr bwMode="white">
          <a:xfrm>
            <a:off x="407368" y="5265238"/>
            <a:ext cx="5402864" cy="34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0" name="矩形 79">
            <a:extLst>
              <a:ext uri="{FF2B5EF4-FFF2-40B4-BE49-F238E27FC236}">
                <a16:creationId xmlns:a16="http://schemas.microsoft.com/office/drawing/2014/main" id="{362CF5DA-681E-312D-E70D-C8B4D308430B}"/>
              </a:ext>
            </a:extLst>
          </p:cNvPr>
          <p:cNvSpPr/>
          <p:nvPr/>
        </p:nvSpPr>
        <p:spPr bwMode="white">
          <a:xfrm>
            <a:off x="758032" y="5628888"/>
            <a:ext cx="6922144" cy="34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1" name="矩形 80">
            <a:extLst>
              <a:ext uri="{FF2B5EF4-FFF2-40B4-BE49-F238E27FC236}">
                <a16:creationId xmlns:a16="http://schemas.microsoft.com/office/drawing/2014/main" id="{362CF5DA-681E-312D-E70D-C8B4D308430B}"/>
              </a:ext>
            </a:extLst>
          </p:cNvPr>
          <p:cNvSpPr/>
          <p:nvPr/>
        </p:nvSpPr>
        <p:spPr bwMode="white">
          <a:xfrm>
            <a:off x="701456" y="5995931"/>
            <a:ext cx="5402864" cy="34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2" name="矩形 81">
            <a:extLst>
              <a:ext uri="{FF2B5EF4-FFF2-40B4-BE49-F238E27FC236}">
                <a16:creationId xmlns:a16="http://schemas.microsoft.com/office/drawing/2014/main" id="{362CF5DA-681E-312D-E70D-C8B4D308430B}"/>
              </a:ext>
            </a:extLst>
          </p:cNvPr>
          <p:cNvSpPr/>
          <p:nvPr/>
        </p:nvSpPr>
        <p:spPr bwMode="white">
          <a:xfrm>
            <a:off x="751296" y="6363151"/>
            <a:ext cx="6712856" cy="34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>
            <a:extLst>
              <a:ext uri="{FF2B5EF4-FFF2-40B4-BE49-F238E27FC236}">
                <a16:creationId xmlns:a16="http://schemas.microsoft.com/office/drawing/2014/main" id="{1D1E7F9E-EBFB-4F30-465B-64A4AD81B8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06" t="57512" r="44460"/>
          <a:stretch/>
        </p:blipFill>
        <p:spPr>
          <a:xfrm>
            <a:off x="8184232" y="855751"/>
            <a:ext cx="2232248" cy="2447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67152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F9BCD9-CCEA-4883-44BF-3E8986922B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05" y="1052736"/>
            <a:ext cx="9985104" cy="3657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CC2A3A-0422-D3B2-6811-5C4A2AA73512}"/>
              </a:ext>
            </a:extLst>
          </p:cNvPr>
          <p:cNvSpPr/>
          <p:nvPr/>
        </p:nvSpPr>
        <p:spPr bwMode="white">
          <a:xfrm>
            <a:off x="9273816" y="3247876"/>
            <a:ext cx="566600" cy="541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9AD3CFA-AC46-0567-CA9B-7AD814BF02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63"/>
          <a:stretch/>
        </p:blipFill>
        <p:spPr>
          <a:xfrm>
            <a:off x="5015880" y="4509120"/>
            <a:ext cx="2048818" cy="2249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05414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727141-C7C1-6677-A713-C40233B3F1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37C6E2-9979-5704-22A6-5E12DD68790D}"/>
              </a:ext>
            </a:extLst>
          </p:cNvPr>
          <p:cNvSpPr/>
          <p:nvPr/>
        </p:nvSpPr>
        <p:spPr bwMode="white">
          <a:xfrm>
            <a:off x="10072380" y="2080177"/>
            <a:ext cx="361904" cy="363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D709E1F-CC85-4338-8E02-2CC179F9481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7792" y="3500172"/>
            <a:ext cx="3744416" cy="3080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8437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CB236F-5B6A-5E4A-1171-3AE918ADD1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FFC919-0E8B-8529-6C32-681AF74DAFB0}"/>
              </a:ext>
            </a:extLst>
          </p:cNvPr>
          <p:cNvSpPr/>
          <p:nvPr/>
        </p:nvSpPr>
        <p:spPr bwMode="white">
          <a:xfrm>
            <a:off x="4310476" y="2871742"/>
            <a:ext cx="819047" cy="391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1F6ACD6-51E6-6458-9E1C-1E0D72F1AFB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74" y="3263146"/>
            <a:ext cx="2640052" cy="3234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7032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509CF5-6729-F16E-EF15-ECD61FF707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785FE7-90DE-2EFE-85A9-D32894C9A368}"/>
              </a:ext>
            </a:extLst>
          </p:cNvPr>
          <p:cNvSpPr/>
          <p:nvPr/>
        </p:nvSpPr>
        <p:spPr bwMode="white">
          <a:xfrm>
            <a:off x="10100952" y="2994878"/>
            <a:ext cx="352380" cy="362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B840E7E-BE3F-0691-68A6-666905978FE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824" y="3717032"/>
            <a:ext cx="3016982" cy="2926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09740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AAD771-8EFB-2255-FE77-4D74C159E3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10800000" cy="159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9A41682-4044-CDE9-D2A0-94548164A04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856" y="2431550"/>
            <a:ext cx="10800000" cy="2452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0ECDB5-C2ED-648E-5EAE-5364658777EE}"/>
              </a:ext>
            </a:extLst>
          </p:cNvPr>
          <p:cNvSpPr/>
          <p:nvPr/>
        </p:nvSpPr>
        <p:spPr bwMode="white">
          <a:xfrm>
            <a:off x="10089141" y="3500152"/>
            <a:ext cx="361904" cy="362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0DE1589-C36A-EF63-A218-9075EF8C95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126"/>
          <a:stretch/>
        </p:blipFill>
        <p:spPr>
          <a:xfrm>
            <a:off x="4674962" y="4725144"/>
            <a:ext cx="2842076" cy="1951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7070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C46FE7-716C-ECE6-3767-5002AA5F01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9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1B00A3-CBF8-F594-1AA1-AEBC3BF43386}"/>
              </a:ext>
            </a:extLst>
          </p:cNvPr>
          <p:cNvSpPr/>
          <p:nvPr/>
        </p:nvSpPr>
        <p:spPr bwMode="white">
          <a:xfrm>
            <a:off x="1777142" y="4560720"/>
            <a:ext cx="961904" cy="419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299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AF5632-0B08-2024-AAE7-38935DD187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9841088" cy="3878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0D49DBE-FB81-B771-CF9A-8A7CE3A304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33" r="7629" b="50187"/>
          <a:stretch/>
        </p:blipFill>
        <p:spPr>
          <a:xfrm>
            <a:off x="8976320" y="4221088"/>
            <a:ext cx="3023566" cy="1997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4692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2023-12-09T11:56:01Z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