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6" r:id="rId6"/>
    <p:sldId id="345" r:id="rId7"/>
    <p:sldId id="342" r:id="rId8"/>
    <p:sldId id="341" r:id="rId9"/>
    <p:sldId id="340" r:id="rId10"/>
    <p:sldId id="339" r:id="rId11"/>
    <p:sldId id="338" r:id="rId12"/>
    <p:sldId id="337" r:id="rId13"/>
    <p:sldId id="334" r:id="rId14"/>
    <p:sldId id="333" r:id="rId15"/>
    <p:sldId id="332" r:id="rId16"/>
    <p:sldId id="331" r:id="rId17"/>
    <p:sldId id="330" r:id="rId18"/>
    <p:sldId id="329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5524" y="3095666"/>
            <a:ext cx="3180952" cy="6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E985C0-5E33-8A41-3B96-3FBC466570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398B5E-18A3-5580-68E1-F2C1D2545C57}"/>
              </a:ext>
            </a:extLst>
          </p:cNvPr>
          <p:cNvSpPr/>
          <p:nvPr/>
        </p:nvSpPr>
        <p:spPr bwMode="white">
          <a:xfrm>
            <a:off x="6453333" y="5546517"/>
            <a:ext cx="580952" cy="371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302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0BAF6-7090-221B-A2D0-A0A10345BA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5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5C2B2-81A5-5305-A2E7-BE420330EE9B}"/>
              </a:ext>
            </a:extLst>
          </p:cNvPr>
          <p:cNvSpPr/>
          <p:nvPr/>
        </p:nvSpPr>
        <p:spPr bwMode="white">
          <a:xfrm>
            <a:off x="8922466" y="5570040"/>
            <a:ext cx="306866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5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C2DAE-4126-295A-A98A-4FB7824D5E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7A3A3-48A5-3AF9-1A9F-05D5AAB40CC4}"/>
              </a:ext>
            </a:extLst>
          </p:cNvPr>
          <p:cNvSpPr/>
          <p:nvPr/>
        </p:nvSpPr>
        <p:spPr bwMode="white">
          <a:xfrm>
            <a:off x="10062857" y="2860677"/>
            <a:ext cx="352380" cy="36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5EBD88-722C-A365-437C-03C3CEF7A22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214" y="4149080"/>
            <a:ext cx="2689572" cy="2614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647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A5BB5-EEB6-255A-2037-6549E87F2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C81FC-6CE1-DF02-11FB-DE897DF73287}"/>
              </a:ext>
            </a:extLst>
          </p:cNvPr>
          <p:cNvSpPr/>
          <p:nvPr/>
        </p:nvSpPr>
        <p:spPr bwMode="white">
          <a:xfrm>
            <a:off x="3996190" y="3709741"/>
            <a:ext cx="295238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3D50E6-0D69-347F-1CA7-C869900E52F3}"/>
              </a:ext>
            </a:extLst>
          </p:cNvPr>
          <p:cNvSpPr/>
          <p:nvPr/>
        </p:nvSpPr>
        <p:spPr bwMode="white">
          <a:xfrm>
            <a:off x="10253333" y="3719281"/>
            <a:ext cx="200000" cy="35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EDEDBE-6FD6-F14E-8D22-364F20435951}"/>
              </a:ext>
            </a:extLst>
          </p:cNvPr>
          <p:cNvSpPr/>
          <p:nvPr/>
        </p:nvSpPr>
        <p:spPr bwMode="white">
          <a:xfrm>
            <a:off x="6853333" y="4558728"/>
            <a:ext cx="304761" cy="36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B5CF11B-74D6-5AA2-793D-93BCCDA961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69"/>
          <a:stretch/>
        </p:blipFill>
        <p:spPr>
          <a:xfrm>
            <a:off x="9120336" y="4149080"/>
            <a:ext cx="2998096" cy="253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507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55463-F3C4-751E-B08C-C2CC5FB462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81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5D13E4-54EB-2FA6-3138-AEC4BF4957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9" r="11048" b="52489"/>
          <a:stretch/>
        </p:blipFill>
        <p:spPr>
          <a:xfrm>
            <a:off x="9178105" y="3356992"/>
            <a:ext cx="2664296" cy="155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2766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D13E4-54EB-2FA6-3138-AEC4BF4957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585874-85DF-9C7B-7918-3CB25759411E}"/>
              </a:ext>
            </a:extLst>
          </p:cNvPr>
          <p:cNvSpPr/>
          <p:nvPr/>
        </p:nvSpPr>
        <p:spPr bwMode="white">
          <a:xfrm>
            <a:off x="623392" y="1124744"/>
            <a:ext cx="2878406" cy="51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015E92-C44F-232A-8155-3D22FDDFF99D}"/>
              </a:ext>
            </a:extLst>
          </p:cNvPr>
          <p:cNvSpPr/>
          <p:nvPr/>
        </p:nvSpPr>
        <p:spPr bwMode="white">
          <a:xfrm>
            <a:off x="685008" y="1978686"/>
            <a:ext cx="2026616" cy="38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B1D73A-6C69-DE68-89D9-CCE61BAA4A0B}"/>
              </a:ext>
            </a:extLst>
          </p:cNvPr>
          <p:cNvSpPr/>
          <p:nvPr/>
        </p:nvSpPr>
        <p:spPr bwMode="white">
          <a:xfrm>
            <a:off x="685008" y="2722759"/>
            <a:ext cx="3507865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C55C31-C073-FC74-A6E1-D5200A7E1DBB}"/>
              </a:ext>
            </a:extLst>
          </p:cNvPr>
          <p:cNvSpPr/>
          <p:nvPr/>
        </p:nvSpPr>
        <p:spPr bwMode="white">
          <a:xfrm>
            <a:off x="798730" y="3422283"/>
            <a:ext cx="3713094" cy="39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61C5D22-6CD8-3785-730B-99F444B8C7D9}"/>
              </a:ext>
            </a:extLst>
          </p:cNvPr>
          <p:cNvSpPr/>
          <p:nvPr/>
        </p:nvSpPr>
        <p:spPr bwMode="white">
          <a:xfrm>
            <a:off x="798730" y="4254674"/>
            <a:ext cx="2064479" cy="358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5679B3-4773-63FF-5706-2E8F163813C0}"/>
              </a:ext>
            </a:extLst>
          </p:cNvPr>
          <p:cNvSpPr/>
          <p:nvPr/>
        </p:nvSpPr>
        <p:spPr bwMode="white">
          <a:xfrm>
            <a:off x="685008" y="5033762"/>
            <a:ext cx="4906936" cy="49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AAE44E-0169-B959-E9B1-A97859251E55}"/>
              </a:ext>
            </a:extLst>
          </p:cNvPr>
          <p:cNvSpPr/>
          <p:nvPr/>
        </p:nvSpPr>
        <p:spPr bwMode="white">
          <a:xfrm>
            <a:off x="623392" y="5768301"/>
            <a:ext cx="2668459" cy="37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665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3" grpId="0" animBg="1"/>
      <p:bldP spid="1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BC3AA-82DA-B176-E30A-7CFC64A832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836712"/>
            <a:ext cx="1040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6133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67A21-A977-BBBE-0A62-45EC3EC39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96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3DE214-341E-940D-D90C-29F73F4D92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536" y="1196752"/>
            <a:ext cx="8544944" cy="363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469B28-44F8-4E47-BEB6-B452B29602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008" y="4829742"/>
            <a:ext cx="10800000" cy="198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49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7452F-719C-C22D-106A-72CEADAFE5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0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804D7-E5E5-EACF-1CD9-669FB517B299}"/>
              </a:ext>
            </a:extLst>
          </p:cNvPr>
          <p:cNvSpPr/>
          <p:nvPr/>
        </p:nvSpPr>
        <p:spPr bwMode="white">
          <a:xfrm>
            <a:off x="8506104" y="4138821"/>
            <a:ext cx="282560" cy="31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1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8767A-0932-7841-5975-D314A73C7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183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B8A5F0-400C-1D90-E741-9FD487C406DE}"/>
              </a:ext>
            </a:extLst>
          </p:cNvPr>
          <p:cNvSpPr/>
          <p:nvPr/>
        </p:nvSpPr>
        <p:spPr bwMode="white">
          <a:xfrm>
            <a:off x="8712685" y="3306694"/>
            <a:ext cx="275330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B8A5F0-400C-1D90-E741-9FD487C406DE}"/>
              </a:ext>
            </a:extLst>
          </p:cNvPr>
          <p:cNvSpPr/>
          <p:nvPr/>
        </p:nvSpPr>
        <p:spPr bwMode="white">
          <a:xfrm>
            <a:off x="7968208" y="6360872"/>
            <a:ext cx="2304256" cy="3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9B4A6-E01B-146B-10A8-3A75FE8D3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AAC64-7A75-3BEF-5632-95EBBADAA5CB}"/>
              </a:ext>
            </a:extLst>
          </p:cNvPr>
          <p:cNvSpPr/>
          <p:nvPr/>
        </p:nvSpPr>
        <p:spPr bwMode="white">
          <a:xfrm>
            <a:off x="3300683" y="3516390"/>
            <a:ext cx="881018" cy="30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530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C70667-314F-1A19-F269-26319391A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9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6A91E-9E5F-FCDD-6A23-D5ED0620CE54}"/>
              </a:ext>
            </a:extLst>
          </p:cNvPr>
          <p:cNvSpPr/>
          <p:nvPr/>
        </p:nvSpPr>
        <p:spPr bwMode="white">
          <a:xfrm>
            <a:off x="1724879" y="3170760"/>
            <a:ext cx="572874" cy="36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97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A669FD-6A54-D65D-42F8-40EAFBEB8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46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B51E8-1130-F888-5509-D90025F005CF}"/>
              </a:ext>
            </a:extLst>
          </p:cNvPr>
          <p:cNvSpPr/>
          <p:nvPr/>
        </p:nvSpPr>
        <p:spPr bwMode="white">
          <a:xfrm>
            <a:off x="7915047" y="2379360"/>
            <a:ext cx="323809" cy="362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3B51E8-1130-F888-5509-D90025F005CF}"/>
              </a:ext>
            </a:extLst>
          </p:cNvPr>
          <p:cNvSpPr/>
          <p:nvPr/>
        </p:nvSpPr>
        <p:spPr bwMode="white">
          <a:xfrm>
            <a:off x="9264352" y="1015546"/>
            <a:ext cx="1944216" cy="1726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2344" y="1015546"/>
            <a:ext cx="1786866" cy="178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094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0C9D20-3985-E179-286D-B4D9B55597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80728"/>
            <a:ext cx="10129120" cy="4102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5A05E-C6EC-161D-9264-20936C94FCFE}"/>
              </a:ext>
            </a:extLst>
          </p:cNvPr>
          <p:cNvSpPr/>
          <p:nvPr/>
        </p:nvSpPr>
        <p:spPr bwMode="white">
          <a:xfrm>
            <a:off x="9624392" y="3573016"/>
            <a:ext cx="50405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15014C5-C5AB-87BD-8D96-99BB74E6CA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81"/>
          <a:stretch/>
        </p:blipFill>
        <p:spPr>
          <a:xfrm>
            <a:off x="4974766" y="5068306"/>
            <a:ext cx="2242468" cy="1708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544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6F8FC-07B6-F1B3-4781-DEF34C5670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0281D-3CEB-DDF8-7CD1-43CD4E3437D3}"/>
              </a:ext>
            </a:extLst>
          </p:cNvPr>
          <p:cNvSpPr/>
          <p:nvPr/>
        </p:nvSpPr>
        <p:spPr bwMode="white">
          <a:xfrm>
            <a:off x="10043809" y="2966874"/>
            <a:ext cx="409523" cy="36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9BC51D-AA97-8C9A-B675-4CB4427EE9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864" y="4005064"/>
            <a:ext cx="2246834" cy="267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23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EDCF8-B38C-4626-90CC-C88885E81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4A588-0F37-EF3B-CD13-179A6197E56E}"/>
              </a:ext>
            </a:extLst>
          </p:cNvPr>
          <p:cNvSpPr/>
          <p:nvPr/>
        </p:nvSpPr>
        <p:spPr bwMode="white">
          <a:xfrm>
            <a:off x="8748571" y="2881878"/>
            <a:ext cx="304761" cy="372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B7EA75-26F8-8A91-74ED-82C6D36352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6157" y="3426193"/>
            <a:ext cx="3059686" cy="31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440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8FF9C4-3A3F-077A-4967-2FEEE21081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44B74-09BF-E3C9-2257-31E1DD78FC4B}"/>
              </a:ext>
            </a:extLst>
          </p:cNvPr>
          <p:cNvSpPr/>
          <p:nvPr/>
        </p:nvSpPr>
        <p:spPr bwMode="white">
          <a:xfrm>
            <a:off x="1777142" y="2882142"/>
            <a:ext cx="200000" cy="36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99BA53-6DD9-7D15-E15D-59D4F51FB45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2636912"/>
            <a:ext cx="2765540" cy="3448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3600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57D68-8CDD-5654-DECB-DB669659D0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5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FADAD-E60E-5010-91CF-279B941C3168}"/>
              </a:ext>
            </a:extLst>
          </p:cNvPr>
          <p:cNvSpPr/>
          <p:nvPr/>
        </p:nvSpPr>
        <p:spPr bwMode="white">
          <a:xfrm>
            <a:off x="1120232" y="6338330"/>
            <a:ext cx="1918353" cy="290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496" y="3582160"/>
            <a:ext cx="3744416" cy="2487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517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10493-B375-399C-5D5D-871F9711A6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01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F8B35B-C9FE-68E1-F308-21FB493BEAEC}"/>
              </a:ext>
            </a:extLst>
          </p:cNvPr>
          <p:cNvSpPr/>
          <p:nvPr/>
        </p:nvSpPr>
        <p:spPr bwMode="white">
          <a:xfrm>
            <a:off x="1164504" y="6247365"/>
            <a:ext cx="2206648" cy="34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1694" y="3212976"/>
            <a:ext cx="4157832" cy="277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43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