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666" y="3129000"/>
            <a:ext cx="8066667" cy="6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9F09E-5411-305B-50AC-C5A9700D5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D52F75-BD7F-BD25-C75C-CB93F89EF06E}"/>
              </a:ext>
            </a:extLst>
          </p:cNvPr>
          <p:cNvSpPr/>
          <p:nvPr/>
        </p:nvSpPr>
        <p:spPr bwMode="white">
          <a:xfrm>
            <a:off x="1491428" y="2924944"/>
            <a:ext cx="4964612" cy="60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6B0884-D9EF-07E2-070A-5488A2EE07D5}"/>
              </a:ext>
            </a:extLst>
          </p:cNvPr>
          <p:cNvSpPr/>
          <p:nvPr/>
        </p:nvSpPr>
        <p:spPr bwMode="white">
          <a:xfrm>
            <a:off x="3158095" y="3991551"/>
            <a:ext cx="1323809" cy="32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3BA499-1E03-0560-2ECE-A63AF2394191}"/>
              </a:ext>
            </a:extLst>
          </p:cNvPr>
          <p:cNvSpPr/>
          <p:nvPr/>
        </p:nvSpPr>
        <p:spPr bwMode="white">
          <a:xfrm>
            <a:off x="3158095" y="4810735"/>
            <a:ext cx="752380" cy="342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96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794E4B-7BA1-756E-1231-B3860318C6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965B76-6BB9-B2CF-8BC3-7B404078AA82}"/>
              </a:ext>
            </a:extLst>
          </p:cNvPr>
          <p:cNvSpPr/>
          <p:nvPr/>
        </p:nvSpPr>
        <p:spPr bwMode="white">
          <a:xfrm>
            <a:off x="551384" y="2204864"/>
            <a:ext cx="55446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30C814-20E1-7665-8C76-DDAED3A1DB03}"/>
              </a:ext>
            </a:extLst>
          </p:cNvPr>
          <p:cNvSpPr/>
          <p:nvPr/>
        </p:nvSpPr>
        <p:spPr bwMode="white">
          <a:xfrm>
            <a:off x="2386666" y="3068960"/>
            <a:ext cx="1000000" cy="52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56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6DA9C-F852-AA59-0E1E-4A122762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BAD9BE-CA22-A23D-1BDE-7683DFD80DF4}"/>
              </a:ext>
            </a:extLst>
          </p:cNvPr>
          <p:cNvSpPr/>
          <p:nvPr/>
        </p:nvSpPr>
        <p:spPr bwMode="white">
          <a:xfrm>
            <a:off x="1491428" y="3093747"/>
            <a:ext cx="3561904" cy="40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B17890-A66B-0AF9-319A-8A4D129EA22A}"/>
              </a:ext>
            </a:extLst>
          </p:cNvPr>
          <p:cNvSpPr/>
          <p:nvPr/>
        </p:nvSpPr>
        <p:spPr bwMode="white">
          <a:xfrm>
            <a:off x="6386666" y="3093747"/>
            <a:ext cx="3104761" cy="40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2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44156-7AE4-F8A0-F2F4-CE62CA9AAD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D3E60A-9956-29FE-E937-25CC497CA248}"/>
              </a:ext>
            </a:extLst>
          </p:cNvPr>
          <p:cNvSpPr/>
          <p:nvPr/>
        </p:nvSpPr>
        <p:spPr bwMode="white">
          <a:xfrm>
            <a:off x="6310476" y="3573016"/>
            <a:ext cx="2233796" cy="50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4FE1A-F434-2666-F89D-334C1DD757D3}"/>
              </a:ext>
            </a:extLst>
          </p:cNvPr>
          <p:cNvSpPr/>
          <p:nvPr/>
        </p:nvSpPr>
        <p:spPr bwMode="white">
          <a:xfrm>
            <a:off x="6186666" y="4437112"/>
            <a:ext cx="2069574" cy="64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51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918050-F676-BB50-9D93-207A6BD52B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26C857-865F-E97B-9CC6-EAAA024869A7}"/>
              </a:ext>
            </a:extLst>
          </p:cNvPr>
          <p:cNvSpPr/>
          <p:nvPr/>
        </p:nvSpPr>
        <p:spPr bwMode="white">
          <a:xfrm>
            <a:off x="10062857" y="2812968"/>
            <a:ext cx="352380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34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155183-D879-22FC-1657-7ECDEF3DE5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7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F4A6C5-3A99-134E-9C2C-FBDA458A9183}"/>
              </a:ext>
            </a:extLst>
          </p:cNvPr>
          <p:cNvSpPr/>
          <p:nvPr/>
        </p:nvSpPr>
        <p:spPr bwMode="white">
          <a:xfrm>
            <a:off x="8486576" y="1859372"/>
            <a:ext cx="285011" cy="30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3C6539-39DF-C8E2-17FC-CB671CD05961}"/>
              </a:ext>
            </a:extLst>
          </p:cNvPr>
          <p:cNvSpPr/>
          <p:nvPr/>
        </p:nvSpPr>
        <p:spPr bwMode="white">
          <a:xfrm>
            <a:off x="5591944" y="4509121"/>
            <a:ext cx="3312368" cy="4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B907FC-2CCC-1825-7010-110F4C81899A}"/>
              </a:ext>
            </a:extLst>
          </p:cNvPr>
          <p:cNvSpPr/>
          <p:nvPr/>
        </p:nvSpPr>
        <p:spPr bwMode="white">
          <a:xfrm>
            <a:off x="7409864" y="6224929"/>
            <a:ext cx="245426" cy="30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13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11A06-0054-C18D-2833-BE76B47066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8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B5F0E-7511-DE6A-9AEB-38285E49B82F}"/>
              </a:ext>
            </a:extLst>
          </p:cNvPr>
          <p:cNvSpPr/>
          <p:nvPr/>
        </p:nvSpPr>
        <p:spPr bwMode="white">
          <a:xfrm>
            <a:off x="1346108" y="3798525"/>
            <a:ext cx="6184729" cy="33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E2A7A3-B610-ECBC-E883-C9D158BA5DF4}"/>
              </a:ext>
            </a:extLst>
          </p:cNvPr>
          <p:cNvSpPr/>
          <p:nvPr/>
        </p:nvSpPr>
        <p:spPr bwMode="white">
          <a:xfrm>
            <a:off x="1376650" y="4409665"/>
            <a:ext cx="4634729" cy="32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16EAFC-877D-E56D-F103-CB6BE6A726D3}"/>
              </a:ext>
            </a:extLst>
          </p:cNvPr>
          <p:cNvSpPr/>
          <p:nvPr/>
        </p:nvSpPr>
        <p:spPr bwMode="white">
          <a:xfrm>
            <a:off x="1376650" y="5020806"/>
            <a:ext cx="5223406" cy="32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41C458-FADF-7104-277A-43238A25EC19}"/>
              </a:ext>
            </a:extLst>
          </p:cNvPr>
          <p:cNvSpPr/>
          <p:nvPr/>
        </p:nvSpPr>
        <p:spPr bwMode="white">
          <a:xfrm>
            <a:off x="2491428" y="5616668"/>
            <a:ext cx="2452444" cy="31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84288A-2E2A-BB70-4C1F-8E146A8B5F14}"/>
              </a:ext>
            </a:extLst>
          </p:cNvPr>
          <p:cNvSpPr/>
          <p:nvPr/>
        </p:nvSpPr>
        <p:spPr bwMode="white">
          <a:xfrm>
            <a:off x="2491428" y="6281283"/>
            <a:ext cx="1298029" cy="27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420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FCDDB-27B4-5985-5869-71D0AECABB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648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34315C-D551-0C92-8B8B-0596B66F77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77ECCD-875B-A5D9-BE01-F232472FD63D}"/>
              </a:ext>
            </a:extLst>
          </p:cNvPr>
          <p:cNvSpPr/>
          <p:nvPr/>
        </p:nvSpPr>
        <p:spPr bwMode="white">
          <a:xfrm>
            <a:off x="681904" y="1239354"/>
            <a:ext cx="9495238" cy="47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C22382-4F95-068F-0590-ECF89DF201EB}"/>
              </a:ext>
            </a:extLst>
          </p:cNvPr>
          <p:cNvSpPr/>
          <p:nvPr/>
        </p:nvSpPr>
        <p:spPr bwMode="white">
          <a:xfrm>
            <a:off x="681904" y="2004643"/>
            <a:ext cx="6062168" cy="6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4B84057-AC4B-0B93-DC81-B9AA0039A8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33164"/>
            <a:ext cx="10800000" cy="128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C22382-4F95-068F-0590-ECF89DF201EB}"/>
              </a:ext>
            </a:extLst>
          </p:cNvPr>
          <p:cNvSpPr/>
          <p:nvPr/>
        </p:nvSpPr>
        <p:spPr bwMode="white">
          <a:xfrm>
            <a:off x="720000" y="2958062"/>
            <a:ext cx="9552464" cy="1106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21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CAA66-5BB3-F739-1631-D330359293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043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252BA-EC6D-97AD-5AB6-FFB148F565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64813-A46E-FF36-2849-B93308552387}"/>
              </a:ext>
            </a:extLst>
          </p:cNvPr>
          <p:cNvSpPr/>
          <p:nvPr/>
        </p:nvSpPr>
        <p:spPr bwMode="white">
          <a:xfrm>
            <a:off x="8579716" y="3336715"/>
            <a:ext cx="295238" cy="30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CA575-E01F-7165-89C4-2D9C8282182A}"/>
              </a:ext>
            </a:extLst>
          </p:cNvPr>
          <p:cNvSpPr/>
          <p:nvPr/>
        </p:nvSpPr>
        <p:spPr bwMode="white">
          <a:xfrm>
            <a:off x="8595675" y="5389864"/>
            <a:ext cx="271299" cy="31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13347-9004-B802-5CDF-06192FA0B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6A26CF-B8B5-AA43-92BA-584175B782DE}"/>
              </a:ext>
            </a:extLst>
          </p:cNvPr>
          <p:cNvSpPr/>
          <p:nvPr/>
        </p:nvSpPr>
        <p:spPr bwMode="white">
          <a:xfrm>
            <a:off x="1234285" y="3019959"/>
            <a:ext cx="8030067" cy="50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1FFF0E-BC50-9B02-CE1C-D3BBE8DAF4E3}"/>
              </a:ext>
            </a:extLst>
          </p:cNvPr>
          <p:cNvSpPr/>
          <p:nvPr/>
        </p:nvSpPr>
        <p:spPr bwMode="white">
          <a:xfrm>
            <a:off x="1300952" y="3858195"/>
            <a:ext cx="2114285" cy="4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142DED-102E-22A2-D5FA-18C9E414EB34}"/>
              </a:ext>
            </a:extLst>
          </p:cNvPr>
          <p:cNvSpPr/>
          <p:nvPr/>
        </p:nvSpPr>
        <p:spPr bwMode="white">
          <a:xfrm>
            <a:off x="1262856" y="4629752"/>
            <a:ext cx="9945711" cy="599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E7D728C-40C8-CA48-223E-BCD7B76FB80A}"/>
              </a:ext>
            </a:extLst>
          </p:cNvPr>
          <p:cNvSpPr/>
          <p:nvPr/>
        </p:nvSpPr>
        <p:spPr bwMode="white">
          <a:xfrm>
            <a:off x="1300952" y="5467987"/>
            <a:ext cx="4290992" cy="7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03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9F5E8-1FAB-CD1D-1DDA-551875C26F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A850BD-6527-9D04-697E-C4183DE83B15}"/>
              </a:ext>
            </a:extLst>
          </p:cNvPr>
          <p:cNvSpPr/>
          <p:nvPr/>
        </p:nvSpPr>
        <p:spPr bwMode="white">
          <a:xfrm>
            <a:off x="720000" y="2060848"/>
            <a:ext cx="7438094" cy="46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A259BD-FF1D-C621-FB49-5990477A7CA8}"/>
              </a:ext>
            </a:extLst>
          </p:cNvPr>
          <p:cNvSpPr/>
          <p:nvPr/>
        </p:nvSpPr>
        <p:spPr bwMode="white">
          <a:xfrm>
            <a:off x="1310476" y="2926212"/>
            <a:ext cx="2123809" cy="4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634DAB-C996-D98D-2827-494B08D0189E}"/>
              </a:ext>
            </a:extLst>
          </p:cNvPr>
          <p:cNvSpPr/>
          <p:nvPr/>
        </p:nvSpPr>
        <p:spPr bwMode="white">
          <a:xfrm>
            <a:off x="1310476" y="3698364"/>
            <a:ext cx="7089780" cy="59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7E6590-4828-1DB9-1478-B30A720B5713}"/>
              </a:ext>
            </a:extLst>
          </p:cNvPr>
          <p:cNvSpPr/>
          <p:nvPr/>
        </p:nvSpPr>
        <p:spPr bwMode="white">
          <a:xfrm>
            <a:off x="1310476" y="4537245"/>
            <a:ext cx="5723809" cy="5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698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D1791-AE47-38A3-42BE-049D2E194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5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722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78368-F254-9EEB-B7EB-76346235C5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49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0AA03C-D476-1339-5C67-AC04464732EC}"/>
              </a:ext>
            </a:extLst>
          </p:cNvPr>
          <p:cNvSpPr/>
          <p:nvPr/>
        </p:nvSpPr>
        <p:spPr bwMode="white">
          <a:xfrm>
            <a:off x="983432" y="3068960"/>
            <a:ext cx="67687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346AABA-02DF-0D61-D3F4-7F4D7C5D21E8}"/>
              </a:ext>
            </a:extLst>
          </p:cNvPr>
          <p:cNvSpPr/>
          <p:nvPr/>
        </p:nvSpPr>
        <p:spPr bwMode="white">
          <a:xfrm>
            <a:off x="1107346" y="4149079"/>
            <a:ext cx="3332469" cy="64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561DFDF-1EBB-5126-D09F-85DB99468E13}"/>
              </a:ext>
            </a:extLst>
          </p:cNvPr>
          <p:cNvSpPr/>
          <p:nvPr/>
        </p:nvSpPr>
        <p:spPr bwMode="white">
          <a:xfrm>
            <a:off x="1107346" y="5076903"/>
            <a:ext cx="3476486" cy="64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68ABEDE-F509-5DD7-263C-E109A39BF21C}"/>
              </a:ext>
            </a:extLst>
          </p:cNvPr>
          <p:cNvSpPr/>
          <p:nvPr/>
        </p:nvSpPr>
        <p:spPr bwMode="white">
          <a:xfrm>
            <a:off x="983432" y="6002969"/>
            <a:ext cx="2952328" cy="7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55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 animBg="1"/>
      <p:bldP spid="32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7108E-95BD-DF1F-6B39-DEE60BDA0D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8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E88E5-F87C-6E7E-13ED-50A284A8ABAB}"/>
              </a:ext>
            </a:extLst>
          </p:cNvPr>
          <p:cNvSpPr/>
          <p:nvPr/>
        </p:nvSpPr>
        <p:spPr bwMode="white">
          <a:xfrm>
            <a:off x="8520640" y="1210344"/>
            <a:ext cx="301857" cy="3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C6C46E-0A76-1C1B-F3FC-9B5949C7C94F}"/>
              </a:ext>
            </a:extLst>
          </p:cNvPr>
          <p:cNvSpPr/>
          <p:nvPr/>
        </p:nvSpPr>
        <p:spPr bwMode="white">
          <a:xfrm>
            <a:off x="1569967" y="5460827"/>
            <a:ext cx="1127994" cy="42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68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7515E-A747-5742-BE08-35EE1F7EA7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1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A2DF6-9A2A-C83D-3554-F3CF14F15804}"/>
              </a:ext>
            </a:extLst>
          </p:cNvPr>
          <p:cNvSpPr/>
          <p:nvPr/>
        </p:nvSpPr>
        <p:spPr bwMode="white">
          <a:xfrm>
            <a:off x="1155795" y="3080499"/>
            <a:ext cx="7117995" cy="347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76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6DDB66-F027-0D82-66E8-456BEBB432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7875E0-8B16-A80E-3C1D-1D2F43A2F100}"/>
              </a:ext>
            </a:extLst>
          </p:cNvPr>
          <p:cNvSpPr/>
          <p:nvPr/>
        </p:nvSpPr>
        <p:spPr bwMode="white">
          <a:xfrm>
            <a:off x="10100952" y="3660069"/>
            <a:ext cx="342857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250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A3C8A-4137-924D-142E-D33FB5B0F9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03A5D3-60D1-371E-7898-8E543375558C}"/>
              </a:ext>
            </a:extLst>
          </p:cNvPr>
          <p:cNvSpPr/>
          <p:nvPr/>
        </p:nvSpPr>
        <p:spPr bwMode="white">
          <a:xfrm>
            <a:off x="6605714" y="2060848"/>
            <a:ext cx="3882774" cy="65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654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512B53-18CE-9C36-5403-CC0493447E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4AA91F-47C8-4775-AD3E-9C0A1E9E77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683" y="2132856"/>
            <a:ext cx="10439830" cy="4174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EC5537-E20B-57CF-0181-FB3854F85870}"/>
              </a:ext>
            </a:extLst>
          </p:cNvPr>
          <p:cNvSpPr/>
          <p:nvPr/>
        </p:nvSpPr>
        <p:spPr bwMode="white">
          <a:xfrm>
            <a:off x="1161360" y="3090409"/>
            <a:ext cx="5295238" cy="56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19FEDC-3359-3830-8BCC-D92E46D913DF}"/>
              </a:ext>
            </a:extLst>
          </p:cNvPr>
          <p:cNvSpPr/>
          <p:nvPr/>
        </p:nvSpPr>
        <p:spPr bwMode="white">
          <a:xfrm>
            <a:off x="2743619" y="3861048"/>
            <a:ext cx="670476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6F5DD1-CDEB-F406-AED6-3EE93EFB39E8}"/>
              </a:ext>
            </a:extLst>
          </p:cNvPr>
          <p:cNvSpPr/>
          <p:nvPr/>
        </p:nvSpPr>
        <p:spPr bwMode="white">
          <a:xfrm>
            <a:off x="1153792" y="5372572"/>
            <a:ext cx="9406704" cy="93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49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3F77C-81CE-63F3-212B-58B64ECFCC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FD7F86-8394-B5D0-0F00-A168A2B04BF6}"/>
              </a:ext>
            </a:extLst>
          </p:cNvPr>
          <p:cNvSpPr/>
          <p:nvPr/>
        </p:nvSpPr>
        <p:spPr bwMode="white">
          <a:xfrm>
            <a:off x="10196190" y="2317062"/>
            <a:ext cx="333333" cy="372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0B0B40-2EAC-BD03-A470-674F7B7FFCE6}"/>
              </a:ext>
            </a:extLst>
          </p:cNvPr>
          <p:cNvSpPr/>
          <p:nvPr/>
        </p:nvSpPr>
        <p:spPr bwMode="white">
          <a:xfrm>
            <a:off x="10177142" y="4234492"/>
            <a:ext cx="361905" cy="362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2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1ED0F-C5B1-F94F-B580-EDD30FA2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5574D1-3705-2682-A41A-86B29140A151}"/>
              </a:ext>
            </a:extLst>
          </p:cNvPr>
          <p:cNvSpPr/>
          <p:nvPr/>
        </p:nvSpPr>
        <p:spPr bwMode="white">
          <a:xfrm>
            <a:off x="10139047" y="2782320"/>
            <a:ext cx="352380" cy="38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D7594-6139-E2D4-5A7E-436668F1DD11}"/>
              </a:ext>
            </a:extLst>
          </p:cNvPr>
          <p:cNvSpPr/>
          <p:nvPr/>
        </p:nvSpPr>
        <p:spPr bwMode="white">
          <a:xfrm>
            <a:off x="6529523" y="5278657"/>
            <a:ext cx="295238" cy="36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596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2023-12-09T12:22:17Z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