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9" r:id="rId4"/>
    <p:sldId id="358" r:id="rId5"/>
    <p:sldId id="354" r:id="rId6"/>
    <p:sldId id="353" r:id="rId7"/>
    <p:sldId id="352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39" r:id="rId16"/>
    <p:sldId id="338" r:id="rId17"/>
    <p:sldId id="337" r:id="rId18"/>
    <p:sldId id="336" r:id="rId19"/>
    <p:sldId id="335" r:id="rId20"/>
    <p:sldId id="332" r:id="rId21"/>
    <p:sldId id="331" r:id="rId22"/>
    <p:sldId id="330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9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7" y="1268760"/>
            <a:ext cx="9073006" cy="11090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3068960"/>
            <a:ext cx="3771429" cy="21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37D53-7420-2018-2C18-1CEE0E7D31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0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A1E06D-98DF-0EC4-318C-2109DFD5C1AC}"/>
              </a:ext>
            </a:extLst>
          </p:cNvPr>
          <p:cNvSpPr/>
          <p:nvPr/>
        </p:nvSpPr>
        <p:spPr bwMode="white">
          <a:xfrm>
            <a:off x="8872380" y="2038844"/>
            <a:ext cx="961904" cy="4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F8A2932-6FD4-483C-3471-F57722FDE7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87" r="7960" b="67491"/>
          <a:stretch/>
        </p:blipFill>
        <p:spPr>
          <a:xfrm>
            <a:off x="4319800" y="3933056"/>
            <a:ext cx="3600400" cy="1872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1435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8A2932-6FD4-483C-3471-F57722FDE7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2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960057-44EC-7D41-A5E6-2D54B7FA26D0}"/>
              </a:ext>
            </a:extLst>
          </p:cNvPr>
          <p:cNvSpPr/>
          <p:nvPr/>
        </p:nvSpPr>
        <p:spPr bwMode="white">
          <a:xfrm>
            <a:off x="683974" y="1134253"/>
            <a:ext cx="5628049" cy="113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1BF44D-7B11-9C7D-B2CA-3E83AAF514CB}"/>
              </a:ext>
            </a:extLst>
          </p:cNvPr>
          <p:cNvSpPr/>
          <p:nvPr/>
        </p:nvSpPr>
        <p:spPr bwMode="white">
          <a:xfrm>
            <a:off x="683974" y="2477351"/>
            <a:ext cx="4331905" cy="513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2F701C-AEF9-023A-2FF4-0696569C0E05}"/>
              </a:ext>
            </a:extLst>
          </p:cNvPr>
          <p:cNvSpPr/>
          <p:nvPr/>
        </p:nvSpPr>
        <p:spPr bwMode="white">
          <a:xfrm>
            <a:off x="683975" y="3324676"/>
            <a:ext cx="3017045" cy="369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89F37D-3D8A-0F8E-E2CE-376F14FA259E}"/>
              </a:ext>
            </a:extLst>
          </p:cNvPr>
          <p:cNvSpPr/>
          <p:nvPr/>
        </p:nvSpPr>
        <p:spPr bwMode="white">
          <a:xfrm>
            <a:off x="683974" y="4054816"/>
            <a:ext cx="4763953" cy="45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A767BA-529C-9AA9-AEA0-7F68B811837E}"/>
              </a:ext>
            </a:extLst>
          </p:cNvPr>
          <p:cNvSpPr/>
          <p:nvPr/>
        </p:nvSpPr>
        <p:spPr bwMode="white">
          <a:xfrm>
            <a:off x="683975" y="4766929"/>
            <a:ext cx="2683819" cy="38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C687E2-E85C-2A94-6011-67494E7D9223}"/>
              </a:ext>
            </a:extLst>
          </p:cNvPr>
          <p:cNvSpPr/>
          <p:nvPr/>
        </p:nvSpPr>
        <p:spPr bwMode="white">
          <a:xfrm>
            <a:off x="683974" y="5497070"/>
            <a:ext cx="3827849" cy="45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CF5E7D7-4E16-D33B-1A4E-1E427648C971}"/>
              </a:ext>
            </a:extLst>
          </p:cNvPr>
          <p:cNvSpPr/>
          <p:nvPr/>
        </p:nvSpPr>
        <p:spPr bwMode="white">
          <a:xfrm>
            <a:off x="4547256" y="5497070"/>
            <a:ext cx="4392488" cy="45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75F7A92-DB5A-989A-9650-58C5678B268F}"/>
              </a:ext>
            </a:extLst>
          </p:cNvPr>
          <p:cNvSpPr/>
          <p:nvPr/>
        </p:nvSpPr>
        <p:spPr bwMode="white">
          <a:xfrm>
            <a:off x="683974" y="6227211"/>
            <a:ext cx="4475921" cy="37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501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E8775F-E4D3-0F27-C046-217901FF57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6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491066-D901-0DAD-D49E-4F0487F6B52B}"/>
              </a:ext>
            </a:extLst>
          </p:cNvPr>
          <p:cNvSpPr/>
          <p:nvPr/>
        </p:nvSpPr>
        <p:spPr bwMode="white">
          <a:xfrm>
            <a:off x="1631504" y="3573017"/>
            <a:ext cx="2259924" cy="61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14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3DCCC-47DF-C02B-3B7A-16447B00CB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90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8AA03D-5D1F-7B85-E4A0-7AD77FAF9FCF}"/>
              </a:ext>
            </a:extLst>
          </p:cNvPr>
          <p:cNvSpPr/>
          <p:nvPr/>
        </p:nvSpPr>
        <p:spPr bwMode="white">
          <a:xfrm>
            <a:off x="8106913" y="5691581"/>
            <a:ext cx="278609" cy="29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23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86456-EF0D-DB58-3DCD-92193FA11D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7B586C-E967-422C-6AEB-831C091F5C20}"/>
              </a:ext>
            </a:extLst>
          </p:cNvPr>
          <p:cNvSpPr/>
          <p:nvPr/>
        </p:nvSpPr>
        <p:spPr bwMode="white">
          <a:xfrm>
            <a:off x="8634285" y="2106481"/>
            <a:ext cx="714285" cy="4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8B76D0-F45C-1082-7D1F-76C8048AE8B9}"/>
              </a:ext>
            </a:extLst>
          </p:cNvPr>
          <p:cNvSpPr/>
          <p:nvPr/>
        </p:nvSpPr>
        <p:spPr bwMode="white">
          <a:xfrm>
            <a:off x="8967619" y="2935892"/>
            <a:ext cx="733333" cy="409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E3848E-9217-DBDC-1F44-654AF2C7C648}"/>
              </a:ext>
            </a:extLst>
          </p:cNvPr>
          <p:cNvSpPr/>
          <p:nvPr/>
        </p:nvSpPr>
        <p:spPr bwMode="white">
          <a:xfrm>
            <a:off x="8634285" y="3765303"/>
            <a:ext cx="714285" cy="419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AEADA30-A92E-920E-0099-D263B1DEE6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8827" y="3861048"/>
            <a:ext cx="3022346" cy="2893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09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6B526F-6BDD-8ABB-C77F-5D9F7B8A67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35DEEF-0687-75EA-F8A0-94A9534CF2CA}"/>
              </a:ext>
            </a:extLst>
          </p:cNvPr>
          <p:cNvSpPr/>
          <p:nvPr/>
        </p:nvSpPr>
        <p:spPr bwMode="white">
          <a:xfrm>
            <a:off x="7062857" y="2115050"/>
            <a:ext cx="733333" cy="4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4DE1FA5-BA46-5B3E-B053-FBA7BEFCF4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5187" y="2996952"/>
            <a:ext cx="2781626" cy="3103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882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D9C771-7B0A-1FD9-B80F-4DA52BB2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980728"/>
            <a:ext cx="9505056" cy="4326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2F8D343-B346-2C83-CF3E-B5A2780DDC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68" r="11629" b="46693"/>
          <a:stretch/>
        </p:blipFill>
        <p:spPr>
          <a:xfrm>
            <a:off x="9264352" y="4509120"/>
            <a:ext cx="2592288" cy="2160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585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8D343-B346-2C83-CF3E-B5A2780DDC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E1AEDA-EDAD-F5A1-D5FA-3F61E7078A78}"/>
              </a:ext>
            </a:extLst>
          </p:cNvPr>
          <p:cNvSpPr/>
          <p:nvPr/>
        </p:nvSpPr>
        <p:spPr bwMode="white">
          <a:xfrm>
            <a:off x="681904" y="1200734"/>
            <a:ext cx="5990160" cy="419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238B14-EF96-D207-399C-78F565A9A659}"/>
              </a:ext>
            </a:extLst>
          </p:cNvPr>
          <p:cNvSpPr/>
          <p:nvPr/>
        </p:nvSpPr>
        <p:spPr bwMode="white">
          <a:xfrm>
            <a:off x="681904" y="1886941"/>
            <a:ext cx="1590476" cy="352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6F066F-6569-AE57-38BD-D1D30C34F0AB}"/>
              </a:ext>
            </a:extLst>
          </p:cNvPr>
          <p:cNvSpPr/>
          <p:nvPr/>
        </p:nvSpPr>
        <p:spPr bwMode="white">
          <a:xfrm>
            <a:off x="681904" y="2506433"/>
            <a:ext cx="5774136" cy="4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BAC591B-204A-16FA-895C-96317792E951}"/>
              </a:ext>
            </a:extLst>
          </p:cNvPr>
          <p:cNvSpPr/>
          <p:nvPr/>
        </p:nvSpPr>
        <p:spPr bwMode="white">
          <a:xfrm>
            <a:off x="681904" y="3164046"/>
            <a:ext cx="3829920" cy="409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53DECBC-91DC-9591-1340-1CEF00C415A6}"/>
              </a:ext>
            </a:extLst>
          </p:cNvPr>
          <p:cNvSpPr/>
          <p:nvPr/>
        </p:nvSpPr>
        <p:spPr bwMode="white">
          <a:xfrm>
            <a:off x="681904" y="3840721"/>
            <a:ext cx="3973936" cy="52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FFC3F42-95B0-D273-9BB6-57C9BE9A3FE0}"/>
              </a:ext>
            </a:extLst>
          </p:cNvPr>
          <p:cNvSpPr/>
          <p:nvPr/>
        </p:nvSpPr>
        <p:spPr bwMode="white">
          <a:xfrm>
            <a:off x="681904" y="4526926"/>
            <a:ext cx="4477992" cy="48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07E3C57-51D9-8022-6CFA-91AD74CF5563}"/>
              </a:ext>
            </a:extLst>
          </p:cNvPr>
          <p:cNvSpPr/>
          <p:nvPr/>
        </p:nvSpPr>
        <p:spPr bwMode="white">
          <a:xfrm>
            <a:off x="681904" y="5194072"/>
            <a:ext cx="2504761" cy="400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D41678C-3442-DB43-F60E-2B8D27B827FE}"/>
              </a:ext>
            </a:extLst>
          </p:cNvPr>
          <p:cNvSpPr/>
          <p:nvPr/>
        </p:nvSpPr>
        <p:spPr bwMode="white">
          <a:xfrm>
            <a:off x="681904" y="5870747"/>
            <a:ext cx="4261968" cy="50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545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  <p:bldP spid="14" grpId="0" animBg="1"/>
      <p:bldP spid="17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4EE7C-2846-1722-3A0B-B72772A600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F631EB-3365-3F63-5B93-C3471E1DBBA3}"/>
              </a:ext>
            </a:extLst>
          </p:cNvPr>
          <p:cNvSpPr/>
          <p:nvPr/>
        </p:nvSpPr>
        <p:spPr bwMode="white">
          <a:xfrm>
            <a:off x="681904" y="1124418"/>
            <a:ext cx="7574336" cy="55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A1AD36-5343-015A-F53F-D34768AD6B94}"/>
              </a:ext>
            </a:extLst>
          </p:cNvPr>
          <p:cNvSpPr/>
          <p:nvPr/>
        </p:nvSpPr>
        <p:spPr bwMode="white">
          <a:xfrm>
            <a:off x="681904" y="1810301"/>
            <a:ext cx="3901928" cy="4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E17201-6904-A8BA-6F60-248B0CBD967F}"/>
              </a:ext>
            </a:extLst>
          </p:cNvPr>
          <p:cNvSpPr/>
          <p:nvPr/>
        </p:nvSpPr>
        <p:spPr bwMode="white">
          <a:xfrm>
            <a:off x="681904" y="2477512"/>
            <a:ext cx="7070280" cy="428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9D7D4C-662F-FE27-232B-69DDDB3902B6}"/>
              </a:ext>
            </a:extLst>
          </p:cNvPr>
          <p:cNvSpPr/>
          <p:nvPr/>
        </p:nvSpPr>
        <p:spPr bwMode="white">
          <a:xfrm>
            <a:off x="681904" y="3163014"/>
            <a:ext cx="4333333" cy="4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099B70-523C-5C0A-EF42-0F1C2BF8D9DC}"/>
              </a:ext>
            </a:extLst>
          </p:cNvPr>
          <p:cNvSpPr/>
          <p:nvPr/>
        </p:nvSpPr>
        <p:spPr bwMode="white">
          <a:xfrm>
            <a:off x="681904" y="3829844"/>
            <a:ext cx="3571428" cy="400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0532EFB-2FF4-980E-43EE-B249751B8315}"/>
              </a:ext>
            </a:extLst>
          </p:cNvPr>
          <p:cNvSpPr/>
          <p:nvPr/>
        </p:nvSpPr>
        <p:spPr bwMode="white">
          <a:xfrm>
            <a:off x="681904" y="4525252"/>
            <a:ext cx="4694016" cy="415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90DC930-8E35-19CC-F824-E15AA09E96E5}"/>
              </a:ext>
            </a:extLst>
          </p:cNvPr>
          <p:cNvSpPr/>
          <p:nvPr/>
        </p:nvSpPr>
        <p:spPr bwMode="white">
          <a:xfrm>
            <a:off x="681904" y="5163505"/>
            <a:ext cx="5676190" cy="4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C2F8D343-B346-2C83-CF3E-B5A2780DDC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68" r="11629" b="46693"/>
          <a:stretch/>
        </p:blipFill>
        <p:spPr>
          <a:xfrm>
            <a:off x="8544272" y="1869395"/>
            <a:ext cx="2592288" cy="2160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703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5D7CC-B38F-847E-2AAC-85288B536A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09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52736"/>
          <a:stretch/>
        </p:blipFill>
        <p:spPr>
          <a:xfrm>
            <a:off x="9480352" y="1953050"/>
            <a:ext cx="2448272" cy="1575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52824"/>
          <a:stretch/>
        </p:blipFill>
        <p:spPr>
          <a:xfrm>
            <a:off x="9592924" y="4149080"/>
            <a:ext cx="2443700" cy="1575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695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A0C8C-B295-88DF-5D3B-74F335163B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10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4346CC-74A3-ACEB-70CA-D4EFEA67271E}"/>
              </a:ext>
            </a:extLst>
          </p:cNvPr>
          <p:cNvSpPr/>
          <p:nvPr/>
        </p:nvSpPr>
        <p:spPr bwMode="white">
          <a:xfrm>
            <a:off x="9867350" y="3805548"/>
            <a:ext cx="343606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7C1627-93DC-6B07-3A7F-A9256A03D8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1B0707-64CD-0A82-0B3C-7D6D8F9EDBB0}"/>
              </a:ext>
            </a:extLst>
          </p:cNvPr>
          <p:cNvSpPr/>
          <p:nvPr/>
        </p:nvSpPr>
        <p:spPr bwMode="white">
          <a:xfrm>
            <a:off x="681904" y="1181697"/>
            <a:ext cx="1333333" cy="400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EFC1BD-F68A-D1B0-E768-7228CD43895C}"/>
              </a:ext>
            </a:extLst>
          </p:cNvPr>
          <p:cNvSpPr/>
          <p:nvPr/>
        </p:nvSpPr>
        <p:spPr bwMode="white">
          <a:xfrm>
            <a:off x="710857" y="1820322"/>
            <a:ext cx="3287767" cy="5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C433D7-FE2B-EE89-AB2D-38D1BECF5C27}"/>
              </a:ext>
            </a:extLst>
          </p:cNvPr>
          <p:cNvSpPr/>
          <p:nvPr/>
        </p:nvSpPr>
        <p:spPr bwMode="white">
          <a:xfrm>
            <a:off x="681904" y="2802087"/>
            <a:ext cx="1165624" cy="447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0B44FE-44D9-A087-790E-5BF0D07D79BF}"/>
              </a:ext>
            </a:extLst>
          </p:cNvPr>
          <p:cNvSpPr/>
          <p:nvPr/>
        </p:nvSpPr>
        <p:spPr bwMode="white">
          <a:xfrm>
            <a:off x="551384" y="3631734"/>
            <a:ext cx="5112567" cy="57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3EFC1BD-F68A-D1B0-E768-7228CD43895C}"/>
              </a:ext>
            </a:extLst>
          </p:cNvPr>
          <p:cNvSpPr/>
          <p:nvPr/>
        </p:nvSpPr>
        <p:spPr bwMode="white">
          <a:xfrm>
            <a:off x="3998624" y="1820322"/>
            <a:ext cx="3393520" cy="5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3EFC1BD-F68A-D1B0-E768-7228CD43895C}"/>
              </a:ext>
            </a:extLst>
          </p:cNvPr>
          <p:cNvSpPr/>
          <p:nvPr/>
        </p:nvSpPr>
        <p:spPr bwMode="white">
          <a:xfrm>
            <a:off x="7461528" y="1916832"/>
            <a:ext cx="3287767" cy="58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3EFC1BD-F68A-D1B0-E768-7228CD43895C}"/>
              </a:ext>
            </a:extLst>
          </p:cNvPr>
          <p:cNvSpPr/>
          <p:nvPr/>
        </p:nvSpPr>
        <p:spPr bwMode="white">
          <a:xfrm>
            <a:off x="1889488" y="2735364"/>
            <a:ext cx="5142616" cy="621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29A78750-C343-B042-62C0-7E178DBD6AE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1528" y="3429000"/>
            <a:ext cx="3361526" cy="2623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/>
          <a:srcRect r="52736"/>
          <a:stretch/>
        </p:blipFill>
        <p:spPr>
          <a:xfrm>
            <a:off x="7461528" y="3717032"/>
            <a:ext cx="3516732" cy="2262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3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045C19-B7BC-7525-9F5F-C933C83EB9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ED344B-A11D-59D0-F81B-DCEEACB8014F}"/>
              </a:ext>
            </a:extLst>
          </p:cNvPr>
          <p:cNvSpPr/>
          <p:nvPr/>
        </p:nvSpPr>
        <p:spPr bwMode="white">
          <a:xfrm>
            <a:off x="681905" y="1191166"/>
            <a:ext cx="3149431" cy="48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C2B6C9-213A-4771-C753-9579E16D8DAA}"/>
              </a:ext>
            </a:extLst>
          </p:cNvPr>
          <p:cNvSpPr/>
          <p:nvPr/>
        </p:nvSpPr>
        <p:spPr bwMode="white">
          <a:xfrm>
            <a:off x="663615" y="2029717"/>
            <a:ext cx="1165625" cy="42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AB8064D-672D-EA2A-EDE1-B5C9B265F38E}"/>
              </a:ext>
            </a:extLst>
          </p:cNvPr>
          <p:cNvSpPr/>
          <p:nvPr/>
        </p:nvSpPr>
        <p:spPr bwMode="white">
          <a:xfrm>
            <a:off x="5253332" y="2048774"/>
            <a:ext cx="4587083" cy="44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7A40C3-B349-EB09-82E6-2243E33192FB}"/>
              </a:ext>
            </a:extLst>
          </p:cNvPr>
          <p:cNvSpPr/>
          <p:nvPr/>
        </p:nvSpPr>
        <p:spPr bwMode="white">
          <a:xfrm>
            <a:off x="681904" y="2849207"/>
            <a:ext cx="7095238" cy="4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D45BC90-8818-3408-620B-936B289EA7FC}"/>
              </a:ext>
            </a:extLst>
          </p:cNvPr>
          <p:cNvSpPr/>
          <p:nvPr/>
        </p:nvSpPr>
        <p:spPr bwMode="white">
          <a:xfrm>
            <a:off x="681904" y="3668699"/>
            <a:ext cx="4095238" cy="42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25F2BCCB-17E7-1621-9D90-C541047D96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0969" y="3542919"/>
            <a:ext cx="3505488" cy="2616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/>
          <a:srcRect l="52824"/>
          <a:stretch/>
        </p:blipFill>
        <p:spPr>
          <a:xfrm>
            <a:off x="7501173" y="3794317"/>
            <a:ext cx="3645080" cy="2349336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4ED344B-A11D-59D0-F81B-DCEEACB8014F}"/>
              </a:ext>
            </a:extLst>
          </p:cNvPr>
          <p:cNvSpPr/>
          <p:nvPr/>
        </p:nvSpPr>
        <p:spPr bwMode="white">
          <a:xfrm>
            <a:off x="3887097" y="1133990"/>
            <a:ext cx="3793079" cy="53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4ED344B-A11D-59D0-F81B-DCEEACB8014F}"/>
              </a:ext>
            </a:extLst>
          </p:cNvPr>
          <p:cNvSpPr/>
          <p:nvPr/>
        </p:nvSpPr>
        <p:spPr bwMode="white">
          <a:xfrm>
            <a:off x="7748998" y="1133100"/>
            <a:ext cx="3149431" cy="48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FC2B6C9-213A-4771-C753-9579E16D8DAA}"/>
              </a:ext>
            </a:extLst>
          </p:cNvPr>
          <p:cNvSpPr/>
          <p:nvPr/>
        </p:nvSpPr>
        <p:spPr bwMode="white">
          <a:xfrm>
            <a:off x="1861688" y="1953482"/>
            <a:ext cx="3391644" cy="536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1227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3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3D61A-1D76-8711-4B53-9DF73DE90C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4" y="4509120"/>
            <a:ext cx="7924168" cy="212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01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E42FAD-B574-B10E-625E-4712285489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3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F3C241-BB77-FB1F-AE4B-2A7C468F5054}"/>
              </a:ext>
            </a:extLst>
          </p:cNvPr>
          <p:cNvSpPr/>
          <p:nvPr/>
        </p:nvSpPr>
        <p:spPr bwMode="white">
          <a:xfrm>
            <a:off x="8986666" y="1258060"/>
            <a:ext cx="295238" cy="36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242720-2000-F0F3-32A3-D557F1B759DC}"/>
              </a:ext>
            </a:extLst>
          </p:cNvPr>
          <p:cNvSpPr/>
          <p:nvPr/>
        </p:nvSpPr>
        <p:spPr bwMode="white">
          <a:xfrm>
            <a:off x="3796190" y="2154381"/>
            <a:ext cx="333333" cy="362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F21A62-0FA5-93D8-B092-BE845CBB7599}"/>
              </a:ext>
            </a:extLst>
          </p:cNvPr>
          <p:cNvSpPr/>
          <p:nvPr/>
        </p:nvSpPr>
        <p:spPr bwMode="white">
          <a:xfrm>
            <a:off x="1967619" y="3918418"/>
            <a:ext cx="304761" cy="3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1F6837-0C2E-3260-AA7E-0AEFBF9927C5}"/>
              </a:ext>
            </a:extLst>
          </p:cNvPr>
          <p:cNvSpPr/>
          <p:nvPr/>
        </p:nvSpPr>
        <p:spPr bwMode="white">
          <a:xfrm>
            <a:off x="5634285" y="3918418"/>
            <a:ext cx="514285" cy="37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916" y="4566820"/>
            <a:ext cx="7924168" cy="212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09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EF3AE2-7DB8-AEC6-A115-D351318EC4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20AEE4-1E1F-8423-98AC-458B77D6E37C}"/>
              </a:ext>
            </a:extLst>
          </p:cNvPr>
          <p:cNvSpPr/>
          <p:nvPr/>
        </p:nvSpPr>
        <p:spPr bwMode="white">
          <a:xfrm>
            <a:off x="2529523" y="2077494"/>
            <a:ext cx="533333" cy="37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85894D-FD83-25D8-ED03-167F18F5FFD3}"/>
              </a:ext>
            </a:extLst>
          </p:cNvPr>
          <p:cNvSpPr/>
          <p:nvPr/>
        </p:nvSpPr>
        <p:spPr bwMode="white">
          <a:xfrm>
            <a:off x="6415238" y="2077494"/>
            <a:ext cx="571428" cy="371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D32C19-D2A6-7CFE-4769-665C2C2A4937}"/>
              </a:ext>
            </a:extLst>
          </p:cNvPr>
          <p:cNvSpPr/>
          <p:nvPr/>
        </p:nvSpPr>
        <p:spPr bwMode="white">
          <a:xfrm>
            <a:off x="8929523" y="2954266"/>
            <a:ext cx="1266666" cy="3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7E6C62-898E-2475-E463-DEC3211DF5FE}"/>
              </a:ext>
            </a:extLst>
          </p:cNvPr>
          <p:cNvSpPr/>
          <p:nvPr/>
        </p:nvSpPr>
        <p:spPr bwMode="white">
          <a:xfrm>
            <a:off x="1491428" y="3850098"/>
            <a:ext cx="457142" cy="38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52F273-AB7E-820D-7C01-50CAA3D8CB3D}"/>
              </a:ext>
            </a:extLst>
          </p:cNvPr>
          <p:cNvSpPr/>
          <p:nvPr/>
        </p:nvSpPr>
        <p:spPr bwMode="white">
          <a:xfrm>
            <a:off x="5072380" y="3645024"/>
            <a:ext cx="22477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916" y="4473993"/>
            <a:ext cx="7924168" cy="2125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4263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C1E3C9-5030-98C3-996F-E6C97283DC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68FAB2-F8D3-B6CC-5339-6D8A5B6A4D2B}"/>
              </a:ext>
            </a:extLst>
          </p:cNvPr>
          <p:cNvSpPr/>
          <p:nvPr/>
        </p:nvSpPr>
        <p:spPr bwMode="white">
          <a:xfrm>
            <a:off x="10091428" y="1296357"/>
            <a:ext cx="333333" cy="372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38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E0F18B-3D16-C4ED-9AF6-30D8F7EC88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2CEEA4-560A-092D-9D02-155BE28B7C45}"/>
              </a:ext>
            </a:extLst>
          </p:cNvPr>
          <p:cNvSpPr/>
          <p:nvPr/>
        </p:nvSpPr>
        <p:spPr bwMode="white">
          <a:xfrm>
            <a:off x="6996190" y="2172910"/>
            <a:ext cx="1590476" cy="42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F55B58-BBC8-02EA-E13A-AA80C0AEA419}"/>
              </a:ext>
            </a:extLst>
          </p:cNvPr>
          <p:cNvSpPr/>
          <p:nvPr/>
        </p:nvSpPr>
        <p:spPr bwMode="white">
          <a:xfrm>
            <a:off x="3043809" y="3068828"/>
            <a:ext cx="3844279" cy="4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A35151-DC7D-D495-ECDB-9FB4EE0355E9}"/>
              </a:ext>
            </a:extLst>
          </p:cNvPr>
          <p:cNvSpPr/>
          <p:nvPr/>
        </p:nvSpPr>
        <p:spPr bwMode="white">
          <a:xfrm>
            <a:off x="7024761" y="3964746"/>
            <a:ext cx="2095575" cy="472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43007E-2835-C94D-3BE1-DA554DC576CC}"/>
              </a:ext>
            </a:extLst>
          </p:cNvPr>
          <p:cNvSpPr/>
          <p:nvPr/>
        </p:nvSpPr>
        <p:spPr bwMode="white">
          <a:xfrm>
            <a:off x="3043809" y="4725145"/>
            <a:ext cx="3780952" cy="55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0BDA6AB-5623-2E88-D0ED-83E9EB9357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42"/>
          <a:stretch/>
        </p:blipFill>
        <p:spPr>
          <a:xfrm>
            <a:off x="8772780" y="4290179"/>
            <a:ext cx="2747220" cy="2437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001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9CA4C4-C666-D731-A776-BEC05623B5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753" y="964562"/>
            <a:ext cx="9553056" cy="4012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B298F7-4B01-ECF2-A8E5-BBA442247915}"/>
              </a:ext>
            </a:extLst>
          </p:cNvPr>
          <p:cNvSpPr/>
          <p:nvPr/>
        </p:nvSpPr>
        <p:spPr bwMode="white">
          <a:xfrm>
            <a:off x="9115884" y="3682572"/>
            <a:ext cx="508508" cy="53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3D42DA9-0441-444F-4C9B-7930FD4BBE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40"/>
          <a:stretch/>
        </p:blipFill>
        <p:spPr>
          <a:xfrm>
            <a:off x="9395602" y="3951829"/>
            <a:ext cx="2489088" cy="227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944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01AA4-D208-1BD7-A027-043A530449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481B19-F643-BA54-2730-E547DB3BAB5A}"/>
              </a:ext>
            </a:extLst>
          </p:cNvPr>
          <p:cNvSpPr/>
          <p:nvPr/>
        </p:nvSpPr>
        <p:spPr bwMode="white">
          <a:xfrm>
            <a:off x="10034285" y="2201181"/>
            <a:ext cx="409523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C583D35-3CD7-B595-85D6-292A149EAB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940"/>
          <a:stretch/>
        </p:blipFill>
        <p:spPr>
          <a:xfrm>
            <a:off x="5031757" y="3284984"/>
            <a:ext cx="2176486" cy="338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05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204D8-FDEF-2895-6664-F352328CDC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2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363927E-3604-A73C-1A1C-2946068F9D7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916832"/>
            <a:ext cx="10800000" cy="1718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B16FE9-6040-4155-FA26-1DF9A0E09597}"/>
              </a:ext>
            </a:extLst>
          </p:cNvPr>
          <p:cNvSpPr/>
          <p:nvPr/>
        </p:nvSpPr>
        <p:spPr bwMode="white">
          <a:xfrm>
            <a:off x="10204797" y="2164988"/>
            <a:ext cx="323809" cy="36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2157892-F8FE-5138-D68E-EBA22670E75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624" y="3634836"/>
            <a:ext cx="3502752" cy="2936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838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4D648-26F1-00CD-2ABC-680254EBE5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0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6F8C15-A979-A43C-98F0-FD6ED3CE6001}"/>
              </a:ext>
            </a:extLst>
          </p:cNvPr>
          <p:cNvSpPr/>
          <p:nvPr/>
        </p:nvSpPr>
        <p:spPr bwMode="white">
          <a:xfrm>
            <a:off x="10148571" y="3764220"/>
            <a:ext cx="352380" cy="38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9A02DE7-EC40-2706-6266-3C71D7B4CE3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16" y="3954815"/>
            <a:ext cx="2206884" cy="25991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912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B8DE9E-87B5-30B7-AE39-C5FA527299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8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32C0DA-93DB-4FCD-2A0D-A339DF18CC67}"/>
              </a:ext>
            </a:extLst>
          </p:cNvPr>
          <p:cNvSpPr/>
          <p:nvPr/>
        </p:nvSpPr>
        <p:spPr bwMode="white">
          <a:xfrm>
            <a:off x="3986666" y="3779494"/>
            <a:ext cx="733333" cy="41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39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2023-12-09T11:54:07Z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