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2" r:id="rId4"/>
    <p:sldId id="351" r:id="rId5"/>
    <p:sldId id="349" r:id="rId6"/>
    <p:sldId id="348" r:id="rId7"/>
    <p:sldId id="347" r:id="rId8"/>
    <p:sldId id="346" r:id="rId9"/>
    <p:sldId id="343" r:id="rId10"/>
    <p:sldId id="342" r:id="rId11"/>
    <p:sldId id="340" r:id="rId12"/>
    <p:sldId id="339" r:id="rId13"/>
    <p:sldId id="336" r:id="rId14"/>
    <p:sldId id="335" r:id="rId15"/>
    <p:sldId id="333" r:id="rId16"/>
    <p:sldId id="332" r:id="rId17"/>
    <p:sldId id="353" r:id="rId18"/>
    <p:sldId id="331" r:id="rId19"/>
    <p:sldId id="330" r:id="rId20"/>
    <p:sldId id="329" r:id="rId21"/>
    <p:sldId id="354" r:id="rId22"/>
    <p:sldId id="328" r:id="rId23"/>
    <p:sldId id="327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2190" y="3071857"/>
            <a:ext cx="10247619" cy="7142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12E9F9-070D-CBA4-DB16-E7C6953F25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586762"/>
            <a:ext cx="8335920" cy="483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F200E2-32C7-438B-1454-D597BC5CB923}"/>
              </a:ext>
            </a:extLst>
          </p:cNvPr>
          <p:cNvSpPr/>
          <p:nvPr/>
        </p:nvSpPr>
        <p:spPr bwMode="white">
          <a:xfrm>
            <a:off x="4007768" y="4831169"/>
            <a:ext cx="1440160" cy="46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6217116-9163-C245-E771-6BDB2C890C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/>
        </p:blipFill>
        <p:spPr>
          <a:xfrm>
            <a:off x="5892912" y="5013176"/>
            <a:ext cx="5599616" cy="1530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647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DE6C6A-2C57-8DE3-B2D1-174F6583BC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3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865742-53A9-3139-7491-E0B40FDFA970}"/>
              </a:ext>
            </a:extLst>
          </p:cNvPr>
          <p:cNvSpPr/>
          <p:nvPr/>
        </p:nvSpPr>
        <p:spPr bwMode="white">
          <a:xfrm>
            <a:off x="5453333" y="3985537"/>
            <a:ext cx="590476" cy="40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74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C0247-3EC8-7FEF-D26A-006F2B1EE3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10703"/>
            <a:ext cx="8928992" cy="136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B502869-51AF-B19E-FDAB-7B65D1A412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23"/>
          <a:stretch/>
        </p:blipFill>
        <p:spPr>
          <a:xfrm>
            <a:off x="1127448" y="2333042"/>
            <a:ext cx="8096520" cy="4523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15CF96-F06F-87D2-E8E5-598DC38A43CF}"/>
              </a:ext>
            </a:extLst>
          </p:cNvPr>
          <p:cNvSpPr/>
          <p:nvPr/>
        </p:nvSpPr>
        <p:spPr bwMode="white">
          <a:xfrm>
            <a:off x="6168008" y="6263762"/>
            <a:ext cx="1828570" cy="41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A3C4428-B6CC-53EF-02D8-D7C3EF5981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556"/>
          <a:stretch/>
        </p:blipFill>
        <p:spPr>
          <a:xfrm>
            <a:off x="9408368" y="2996952"/>
            <a:ext cx="2713496" cy="2006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341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4BBC5F-03BE-CBC5-B082-981030C4B0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83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470248-19BF-39F9-F576-0E3BFC88B7A0}"/>
              </a:ext>
            </a:extLst>
          </p:cNvPr>
          <p:cNvSpPr/>
          <p:nvPr/>
        </p:nvSpPr>
        <p:spPr bwMode="white">
          <a:xfrm>
            <a:off x="4336443" y="3593906"/>
            <a:ext cx="507283" cy="33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77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D5BE2E-DE10-0ABA-8587-4B45221598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32986"/>
            <a:ext cx="9697072" cy="2266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1680" y="3284984"/>
            <a:ext cx="5808640" cy="3355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65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7A239E-1CE3-82ED-36D5-8E9FAD5FD2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1993" y="2694595"/>
            <a:ext cx="6408014" cy="370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48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DB0F75-F790-34D4-BF07-0CC8571117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 b="50538"/>
          <a:stretch/>
        </p:blipFill>
        <p:spPr>
          <a:xfrm>
            <a:off x="720000" y="972000"/>
            <a:ext cx="9696480" cy="267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3068960"/>
            <a:ext cx="6158694" cy="355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46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DB0F75-F790-34D4-BF07-0CC8571117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59" r="10218"/>
          <a:stretch/>
        </p:blipFill>
        <p:spPr>
          <a:xfrm>
            <a:off x="551384" y="1052736"/>
            <a:ext cx="9696480" cy="2515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3140968"/>
            <a:ext cx="6158694" cy="355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02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41D85-AB32-9EBD-1630-561F09D2EA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68" y="972000"/>
            <a:ext cx="10800000" cy="236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A852B0-92CE-A06E-31C1-43EE8C379DA7}"/>
              </a:ext>
            </a:extLst>
          </p:cNvPr>
          <p:cNvSpPr/>
          <p:nvPr/>
        </p:nvSpPr>
        <p:spPr bwMode="white">
          <a:xfrm>
            <a:off x="431969" y="1052737"/>
            <a:ext cx="9685714" cy="60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DA90D5-D66C-A6FF-7202-36708C39D11C}"/>
              </a:ext>
            </a:extLst>
          </p:cNvPr>
          <p:cNvSpPr/>
          <p:nvPr/>
        </p:nvSpPr>
        <p:spPr bwMode="white">
          <a:xfrm>
            <a:off x="191344" y="1844824"/>
            <a:ext cx="62646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B45B7B-5CEF-36F5-7378-ECE61EAF3693}"/>
              </a:ext>
            </a:extLst>
          </p:cNvPr>
          <p:cNvSpPr/>
          <p:nvPr/>
        </p:nvSpPr>
        <p:spPr bwMode="white">
          <a:xfrm>
            <a:off x="301448" y="2828598"/>
            <a:ext cx="9816235" cy="50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D4C01073-2759-8387-0009-8712C8C38C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03"/>
          <a:stretch/>
        </p:blipFill>
        <p:spPr>
          <a:xfrm>
            <a:off x="6960096" y="3573016"/>
            <a:ext cx="5040560" cy="3085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0D50CDAA-E620-9BAF-A447-494446DD72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32" b="79376"/>
          <a:stretch/>
        </p:blipFill>
        <p:spPr>
          <a:xfrm>
            <a:off x="512360" y="3429000"/>
            <a:ext cx="6519744" cy="792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AB45B7B-5CEF-36F5-7378-ECE61EAF3693}"/>
              </a:ext>
            </a:extLst>
          </p:cNvPr>
          <p:cNvSpPr/>
          <p:nvPr/>
        </p:nvSpPr>
        <p:spPr bwMode="white">
          <a:xfrm>
            <a:off x="301447" y="3581744"/>
            <a:ext cx="6586641" cy="50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8728" y="3660165"/>
            <a:ext cx="5040560" cy="2911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73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50CDAA-E620-9BAF-A447-494446DD72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16218"/>
          <a:stretch/>
        </p:blipFill>
        <p:spPr>
          <a:xfrm>
            <a:off x="767408" y="1340768"/>
            <a:ext cx="9048408" cy="2825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FA852B0-92CE-A06E-31C1-43EE8C379DA7}"/>
              </a:ext>
            </a:extLst>
          </p:cNvPr>
          <p:cNvSpPr/>
          <p:nvPr/>
        </p:nvSpPr>
        <p:spPr bwMode="white">
          <a:xfrm>
            <a:off x="551384" y="1124744"/>
            <a:ext cx="968571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FA852B0-92CE-A06E-31C1-43EE8C379DA7}"/>
              </a:ext>
            </a:extLst>
          </p:cNvPr>
          <p:cNvSpPr/>
          <p:nvPr/>
        </p:nvSpPr>
        <p:spPr bwMode="white">
          <a:xfrm>
            <a:off x="263352" y="2584360"/>
            <a:ext cx="9685714" cy="60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FA852B0-92CE-A06E-31C1-43EE8C379DA7}"/>
              </a:ext>
            </a:extLst>
          </p:cNvPr>
          <p:cNvSpPr/>
          <p:nvPr/>
        </p:nvSpPr>
        <p:spPr bwMode="white">
          <a:xfrm>
            <a:off x="551384" y="3458712"/>
            <a:ext cx="6192688" cy="60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429000"/>
            <a:ext cx="5150582" cy="2975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13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2947A-E439-E11A-7850-D20B56898B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80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2476E7-A51D-DA7A-3DC9-A7596AF1DE88}"/>
              </a:ext>
            </a:extLst>
          </p:cNvPr>
          <p:cNvSpPr/>
          <p:nvPr/>
        </p:nvSpPr>
        <p:spPr bwMode="white">
          <a:xfrm>
            <a:off x="9245600" y="2926133"/>
            <a:ext cx="341024" cy="35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8D29A0-DAC9-183D-0CCC-51288F316E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08720"/>
            <a:ext cx="85901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39450"/>
          <a:stretch/>
        </p:blipFill>
        <p:spPr>
          <a:xfrm>
            <a:off x="9100174" y="1340768"/>
            <a:ext cx="2879129" cy="289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57547" t="9945" b="17956"/>
          <a:stretch/>
        </p:blipFill>
        <p:spPr>
          <a:xfrm>
            <a:off x="9624392" y="4365104"/>
            <a:ext cx="2018606" cy="20882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A852B0-92CE-A06E-31C1-43EE8C379DA7}"/>
              </a:ext>
            </a:extLst>
          </p:cNvPr>
          <p:cNvSpPr/>
          <p:nvPr/>
        </p:nvSpPr>
        <p:spPr bwMode="white">
          <a:xfrm flipH="1">
            <a:off x="11799281" y="2204864"/>
            <a:ext cx="360041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383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4A7A6B-3FE7-95E1-776F-F9BA1BA649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25"/>
          <a:stretch/>
        </p:blipFill>
        <p:spPr>
          <a:xfrm>
            <a:off x="720000" y="972000"/>
            <a:ext cx="10800000" cy="3393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E94ABB-DD2F-AB60-50F4-E1BC309E2A48}"/>
              </a:ext>
            </a:extLst>
          </p:cNvPr>
          <p:cNvSpPr/>
          <p:nvPr/>
        </p:nvSpPr>
        <p:spPr bwMode="white">
          <a:xfrm>
            <a:off x="7767619" y="2943997"/>
            <a:ext cx="876190" cy="3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1" r="-5583"/>
          <a:stretch/>
        </p:blipFill>
        <p:spPr>
          <a:xfrm>
            <a:off x="3935760" y="3858407"/>
            <a:ext cx="5020417" cy="289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04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4A7A6B-3FE7-95E1-776F-F9BA1BA649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61" r="9551"/>
          <a:stretch/>
        </p:blipFill>
        <p:spPr>
          <a:xfrm>
            <a:off x="983432" y="1124744"/>
            <a:ext cx="9768488" cy="1678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9D3536-87CD-C74F-13D9-B1CEC7A9E2EA}"/>
              </a:ext>
            </a:extLst>
          </p:cNvPr>
          <p:cNvSpPr/>
          <p:nvPr/>
        </p:nvSpPr>
        <p:spPr bwMode="white">
          <a:xfrm>
            <a:off x="6850098" y="2126469"/>
            <a:ext cx="780953" cy="447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-1" r="-6005"/>
          <a:stretch/>
        </p:blipFill>
        <p:spPr>
          <a:xfrm>
            <a:off x="3575720" y="3140968"/>
            <a:ext cx="5040560" cy="289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56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CD8673-9EBD-58CC-670F-7F2425E6E9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80728"/>
            <a:ext cx="9217024" cy="3792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-1" r="-6005"/>
          <a:stretch/>
        </p:blipFill>
        <p:spPr>
          <a:xfrm>
            <a:off x="4295800" y="4221088"/>
            <a:ext cx="4464496" cy="256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61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022C9D-D60A-1BB1-1A8D-2F19C96514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3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E99D75-B780-F177-7D21-4031813680EC}"/>
              </a:ext>
            </a:extLst>
          </p:cNvPr>
          <p:cNvSpPr/>
          <p:nvPr/>
        </p:nvSpPr>
        <p:spPr bwMode="white">
          <a:xfrm>
            <a:off x="681904" y="1143558"/>
            <a:ext cx="4638095" cy="4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DE7F6B-5548-119B-D6AD-84AB402088AD}"/>
              </a:ext>
            </a:extLst>
          </p:cNvPr>
          <p:cNvSpPr/>
          <p:nvPr/>
        </p:nvSpPr>
        <p:spPr bwMode="white">
          <a:xfrm>
            <a:off x="681904" y="1844824"/>
            <a:ext cx="59181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206E90-69A0-2D3E-92D6-3C0BCF757F94}"/>
              </a:ext>
            </a:extLst>
          </p:cNvPr>
          <p:cNvSpPr/>
          <p:nvPr/>
        </p:nvSpPr>
        <p:spPr bwMode="white">
          <a:xfrm>
            <a:off x="681904" y="2773369"/>
            <a:ext cx="4104761" cy="46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E6EDC47-0E7B-813C-592E-5B4FD9AB0BD7}"/>
              </a:ext>
            </a:extLst>
          </p:cNvPr>
          <p:cNvSpPr/>
          <p:nvPr/>
        </p:nvSpPr>
        <p:spPr bwMode="white">
          <a:xfrm>
            <a:off x="681904" y="3645024"/>
            <a:ext cx="584614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B95A28C-E308-CAB1-26E5-D83BB96ABE52}"/>
              </a:ext>
            </a:extLst>
          </p:cNvPr>
          <p:cNvSpPr/>
          <p:nvPr/>
        </p:nvSpPr>
        <p:spPr bwMode="white">
          <a:xfrm>
            <a:off x="681904" y="4965511"/>
            <a:ext cx="8238095" cy="46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9F83B848-822F-9CC8-4F94-BC4EB2D0E5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1650512"/>
            <a:ext cx="4760654" cy="2735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/>
          <a:srcRect l="-1" r="-6005"/>
          <a:stretch/>
        </p:blipFill>
        <p:spPr>
          <a:xfrm>
            <a:off x="7112488" y="1724210"/>
            <a:ext cx="4464496" cy="2565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51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2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3C22CA-6551-AB4B-5A3A-BDE8C6698A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68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581CDD-8F6B-C263-9BBA-7D78642A78AD}"/>
              </a:ext>
            </a:extLst>
          </p:cNvPr>
          <p:cNvSpPr/>
          <p:nvPr/>
        </p:nvSpPr>
        <p:spPr bwMode="white">
          <a:xfrm>
            <a:off x="8245434" y="1926986"/>
            <a:ext cx="292906" cy="32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2F7867-0F65-B6AC-F312-B576D9C3EFAB}"/>
              </a:ext>
            </a:extLst>
          </p:cNvPr>
          <p:cNvSpPr/>
          <p:nvPr/>
        </p:nvSpPr>
        <p:spPr bwMode="white">
          <a:xfrm>
            <a:off x="8260455" y="4806986"/>
            <a:ext cx="277885" cy="31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31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7C0C3B-C18E-696F-9F2B-334431BB04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9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59160B-A2C4-F2A9-B2DF-CF9F9DBEF5EE}"/>
              </a:ext>
            </a:extLst>
          </p:cNvPr>
          <p:cNvSpPr/>
          <p:nvPr/>
        </p:nvSpPr>
        <p:spPr bwMode="white">
          <a:xfrm>
            <a:off x="10281904" y="3099276"/>
            <a:ext cx="352380" cy="391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70A976C-B19B-5DBE-C6E5-9A46580781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2" r="6236" b="18589"/>
          <a:stretch/>
        </p:blipFill>
        <p:spPr>
          <a:xfrm>
            <a:off x="9129786" y="3880168"/>
            <a:ext cx="2656616" cy="2672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348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19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D9D158-D572-7FAF-F6BF-2709AD86EA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591"/>
          <a:stretch/>
        </p:blipFill>
        <p:spPr>
          <a:xfrm>
            <a:off x="3071664" y="620688"/>
            <a:ext cx="8537664" cy="3536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96C99E-00F1-F87C-BE25-B88DE2F3A7A2}"/>
              </a:ext>
            </a:extLst>
          </p:cNvPr>
          <p:cNvSpPr/>
          <p:nvPr/>
        </p:nvSpPr>
        <p:spPr bwMode="white">
          <a:xfrm>
            <a:off x="10560496" y="3645024"/>
            <a:ext cx="360040" cy="51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037AC9B-61F9-F98C-B91F-46ED2A7F4F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86"/>
          <a:stretch/>
        </p:blipFill>
        <p:spPr>
          <a:xfrm>
            <a:off x="5663952" y="3933056"/>
            <a:ext cx="3486912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9594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C3EC4A-89F0-58B4-601F-A24670DC0A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140968"/>
            <a:ext cx="10800000" cy="2422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CD9D158-D572-7FAF-F6BF-2709AD86EA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9" t="73764" r="8225"/>
          <a:stretch/>
        </p:blipFill>
        <p:spPr>
          <a:xfrm>
            <a:off x="1055440" y="1268760"/>
            <a:ext cx="9564510" cy="1678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9277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F11E4-227C-153D-0515-67D85077A9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554250"/>
            <a:ext cx="8352928" cy="2874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7A1509-CB1D-F9A6-2400-2FAEA9026E68}"/>
              </a:ext>
            </a:extLst>
          </p:cNvPr>
          <p:cNvSpPr/>
          <p:nvPr/>
        </p:nvSpPr>
        <p:spPr bwMode="white">
          <a:xfrm>
            <a:off x="10092444" y="2879216"/>
            <a:ext cx="432048" cy="54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A6A80A9-472D-6A47-FB9A-A1273D44B5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1"/>
          <a:stretch/>
        </p:blipFill>
        <p:spPr>
          <a:xfrm>
            <a:off x="4799856" y="3338350"/>
            <a:ext cx="4608512" cy="2197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A3490D9-5E28-B3EB-0B48-B82B09EE071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9"/>
          <a:stretch/>
        </p:blipFill>
        <p:spPr>
          <a:xfrm>
            <a:off x="3431704" y="5445224"/>
            <a:ext cx="6272202" cy="1337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63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001A0-9B69-E260-3D94-482F254257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6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A77313-D7C3-3218-76DB-D87A9220458B}"/>
              </a:ext>
            </a:extLst>
          </p:cNvPr>
          <p:cNvSpPr/>
          <p:nvPr/>
        </p:nvSpPr>
        <p:spPr bwMode="white">
          <a:xfrm>
            <a:off x="3520000" y="3041669"/>
            <a:ext cx="1114285" cy="52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573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2023-12-09T03:53:35Z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