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762" y="3043285"/>
            <a:ext cx="9590476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C0D89-694A-A461-A2B1-B1933D7AAB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2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8E876-4137-0B80-A7CC-CFF3810C5489}"/>
              </a:ext>
            </a:extLst>
          </p:cNvPr>
          <p:cNvSpPr/>
          <p:nvPr/>
        </p:nvSpPr>
        <p:spPr bwMode="white">
          <a:xfrm>
            <a:off x="3597242" y="5301208"/>
            <a:ext cx="207304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89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12825-8FD5-0C0B-DD67-D0785D55A7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395EFE-6B79-AC5D-58A1-6D1DB7B32A75}"/>
              </a:ext>
            </a:extLst>
          </p:cNvPr>
          <p:cNvSpPr/>
          <p:nvPr/>
        </p:nvSpPr>
        <p:spPr bwMode="white">
          <a:xfrm>
            <a:off x="1548571" y="3812062"/>
            <a:ext cx="4691445" cy="55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FBFBD0-1CE7-E854-B01B-2CE5DDD95F62}"/>
              </a:ext>
            </a:extLst>
          </p:cNvPr>
          <p:cNvSpPr/>
          <p:nvPr/>
        </p:nvSpPr>
        <p:spPr bwMode="white">
          <a:xfrm>
            <a:off x="1415480" y="4581128"/>
            <a:ext cx="2561661" cy="536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DF7B5E-0007-0C0F-A7E4-55B522595069}"/>
              </a:ext>
            </a:extLst>
          </p:cNvPr>
          <p:cNvSpPr/>
          <p:nvPr/>
        </p:nvSpPr>
        <p:spPr bwMode="white">
          <a:xfrm>
            <a:off x="1539047" y="5632370"/>
            <a:ext cx="1161904" cy="381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74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93480-60EF-FA4A-3E96-0FEE29BA86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9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84E594-B6E0-F0F5-E210-80473F64CAD8}"/>
              </a:ext>
            </a:extLst>
          </p:cNvPr>
          <p:cNvSpPr/>
          <p:nvPr/>
        </p:nvSpPr>
        <p:spPr bwMode="white">
          <a:xfrm>
            <a:off x="693264" y="4484194"/>
            <a:ext cx="3962575" cy="45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F7607-0F3B-0A6D-0DF8-149968C61ADF}"/>
              </a:ext>
            </a:extLst>
          </p:cNvPr>
          <p:cNvSpPr/>
          <p:nvPr/>
        </p:nvSpPr>
        <p:spPr bwMode="white">
          <a:xfrm>
            <a:off x="693265" y="5079595"/>
            <a:ext cx="3589120" cy="3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4AF92C-8EE4-66F9-06B2-D4A4D3D88B60}"/>
              </a:ext>
            </a:extLst>
          </p:cNvPr>
          <p:cNvSpPr/>
          <p:nvPr/>
        </p:nvSpPr>
        <p:spPr bwMode="white">
          <a:xfrm>
            <a:off x="693265" y="5681686"/>
            <a:ext cx="4970687" cy="33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4B788E-395A-A601-FA30-4A13F92D4F49}"/>
              </a:ext>
            </a:extLst>
          </p:cNvPr>
          <p:cNvSpPr/>
          <p:nvPr/>
        </p:nvSpPr>
        <p:spPr bwMode="white">
          <a:xfrm>
            <a:off x="693265" y="6270397"/>
            <a:ext cx="3589120" cy="32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18696"/>
            <a:ext cx="5157746" cy="843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39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F72C75-4E2A-5872-6CF6-9C861A844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0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FEC19-DBBF-C223-7B40-21BA45F65710}"/>
              </a:ext>
            </a:extLst>
          </p:cNvPr>
          <p:cNvSpPr/>
          <p:nvPr/>
        </p:nvSpPr>
        <p:spPr bwMode="white">
          <a:xfrm>
            <a:off x="1631505" y="5013177"/>
            <a:ext cx="3708962" cy="91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9345D-8CB4-1423-87B6-F093175F7EE5}"/>
              </a:ext>
            </a:extLst>
          </p:cNvPr>
          <p:cNvSpPr/>
          <p:nvPr/>
        </p:nvSpPr>
        <p:spPr bwMode="white">
          <a:xfrm>
            <a:off x="2170040" y="6289553"/>
            <a:ext cx="2097233" cy="37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67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253E6B-67C2-045E-D8CE-6DA18D5EA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D4091-9036-E436-8841-163468DA9F31}"/>
              </a:ext>
            </a:extLst>
          </p:cNvPr>
          <p:cNvSpPr/>
          <p:nvPr/>
        </p:nvSpPr>
        <p:spPr bwMode="white">
          <a:xfrm>
            <a:off x="9367619" y="2182320"/>
            <a:ext cx="390476" cy="400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018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DCF57-E3CF-793A-9B13-48AD784A85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04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314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7AA33-94D9-FD0A-4F03-50EDD9CAB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04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BDFEA1-ABA5-4A12-ACD0-AB4CE5686D60}"/>
              </a:ext>
            </a:extLst>
          </p:cNvPr>
          <p:cNvSpPr/>
          <p:nvPr/>
        </p:nvSpPr>
        <p:spPr bwMode="white">
          <a:xfrm>
            <a:off x="692472" y="1102909"/>
            <a:ext cx="2862867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6EFA34-9CFD-B56E-5C60-15FA1674D55E}"/>
              </a:ext>
            </a:extLst>
          </p:cNvPr>
          <p:cNvSpPr/>
          <p:nvPr/>
        </p:nvSpPr>
        <p:spPr bwMode="white">
          <a:xfrm>
            <a:off x="692472" y="1702335"/>
            <a:ext cx="4539432" cy="68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D495ED-44C9-29F9-666F-EFCBA63A3DBF}"/>
              </a:ext>
            </a:extLst>
          </p:cNvPr>
          <p:cNvSpPr/>
          <p:nvPr/>
        </p:nvSpPr>
        <p:spPr bwMode="white">
          <a:xfrm>
            <a:off x="551384" y="2666928"/>
            <a:ext cx="3124042" cy="3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EEC414-17C8-2FE4-0034-79C2963F7C0B}"/>
              </a:ext>
            </a:extLst>
          </p:cNvPr>
          <p:cNvSpPr/>
          <p:nvPr/>
        </p:nvSpPr>
        <p:spPr bwMode="white">
          <a:xfrm>
            <a:off x="551384" y="3319248"/>
            <a:ext cx="3960439" cy="96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1C466E-9789-3ED8-BEA5-64804B551D9C}"/>
              </a:ext>
            </a:extLst>
          </p:cNvPr>
          <p:cNvSpPr/>
          <p:nvPr/>
        </p:nvSpPr>
        <p:spPr bwMode="white">
          <a:xfrm>
            <a:off x="692472" y="4534106"/>
            <a:ext cx="4539432" cy="330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F3AF09F-23A6-6971-CF0E-24059B59BBDF}"/>
              </a:ext>
            </a:extLst>
          </p:cNvPr>
          <p:cNvSpPr/>
          <p:nvPr/>
        </p:nvSpPr>
        <p:spPr bwMode="white">
          <a:xfrm>
            <a:off x="692472" y="5147311"/>
            <a:ext cx="3891360" cy="441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BC18B5A-7A26-DEC8-E4BD-7A741EF54DA9}"/>
              </a:ext>
            </a:extLst>
          </p:cNvPr>
          <p:cNvSpPr/>
          <p:nvPr/>
        </p:nvSpPr>
        <p:spPr bwMode="white">
          <a:xfrm>
            <a:off x="720000" y="5733256"/>
            <a:ext cx="53760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AB48971-C1D1-F047-E519-39D53EAE7832}"/>
              </a:ext>
            </a:extLst>
          </p:cNvPr>
          <p:cNvSpPr/>
          <p:nvPr/>
        </p:nvSpPr>
        <p:spPr bwMode="white">
          <a:xfrm>
            <a:off x="692472" y="6387502"/>
            <a:ext cx="4971480" cy="344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91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6" grpId="0" animBg="1"/>
      <p:bldP spid="18" grpId="0" animBg="1"/>
      <p:bldP spid="21" grpId="0" animBg="1"/>
      <p:bldP spid="24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4C69C-8332-AC8D-1E7A-6528DF3B5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0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65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A4E09-0B22-1A9F-EABF-42873208A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09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166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AE40A7-97D6-B9A6-1EA5-740EAB004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F3F873-7A49-9D32-7BB6-2F61AF43EC90}"/>
              </a:ext>
            </a:extLst>
          </p:cNvPr>
          <p:cNvSpPr/>
          <p:nvPr/>
        </p:nvSpPr>
        <p:spPr bwMode="white">
          <a:xfrm>
            <a:off x="681904" y="1210519"/>
            <a:ext cx="9878592" cy="58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CE10B7-EAEC-F38A-CC36-1D3AC570C608}"/>
              </a:ext>
            </a:extLst>
          </p:cNvPr>
          <p:cNvSpPr/>
          <p:nvPr/>
        </p:nvSpPr>
        <p:spPr bwMode="white">
          <a:xfrm>
            <a:off x="681904" y="1830667"/>
            <a:ext cx="7862368" cy="59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5520F7-676A-903D-0D31-1BC06EFB2D3D}"/>
              </a:ext>
            </a:extLst>
          </p:cNvPr>
          <p:cNvSpPr/>
          <p:nvPr/>
        </p:nvSpPr>
        <p:spPr bwMode="white">
          <a:xfrm>
            <a:off x="681904" y="2708417"/>
            <a:ext cx="4982048" cy="124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C909413-0032-0860-B015-DB3181F55F79}"/>
              </a:ext>
            </a:extLst>
          </p:cNvPr>
          <p:cNvSpPr/>
          <p:nvPr/>
        </p:nvSpPr>
        <p:spPr bwMode="white">
          <a:xfrm>
            <a:off x="681904" y="4005064"/>
            <a:ext cx="86544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519A06A-63D4-511D-7919-18790842FCE7}"/>
              </a:ext>
            </a:extLst>
          </p:cNvPr>
          <p:cNvSpPr/>
          <p:nvPr/>
        </p:nvSpPr>
        <p:spPr bwMode="white">
          <a:xfrm>
            <a:off x="9402328" y="4064118"/>
            <a:ext cx="1457132" cy="45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35520F7-676A-903D-0D31-1BC06EFB2D3D}"/>
              </a:ext>
            </a:extLst>
          </p:cNvPr>
          <p:cNvSpPr/>
          <p:nvPr/>
        </p:nvSpPr>
        <p:spPr bwMode="white">
          <a:xfrm>
            <a:off x="5702048" y="2641634"/>
            <a:ext cx="2908976" cy="124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519A06A-63D4-511D-7919-18790842FCE7}"/>
              </a:ext>
            </a:extLst>
          </p:cNvPr>
          <p:cNvSpPr/>
          <p:nvPr/>
        </p:nvSpPr>
        <p:spPr bwMode="white">
          <a:xfrm>
            <a:off x="681904" y="4761042"/>
            <a:ext cx="7574336" cy="54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32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7" grpId="0" animBg="1"/>
      <p:bldP spid="20" grpId="0" animBg="1"/>
      <p:bldP spid="27" grpId="0" animBg="1"/>
      <p:bldP spid="30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B86BD-2641-19A4-A65D-6E8DBF4C1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9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0086F-E552-EC43-1AC5-A3913E8BFBE8}"/>
              </a:ext>
            </a:extLst>
          </p:cNvPr>
          <p:cNvSpPr/>
          <p:nvPr/>
        </p:nvSpPr>
        <p:spPr bwMode="white">
          <a:xfrm>
            <a:off x="8153075" y="2572000"/>
            <a:ext cx="297323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9BA29-5FE4-36F1-6E4A-6F1ED8DEE5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95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70AC4D-5E22-CAA4-B4A4-4A8070652B9E}"/>
              </a:ext>
            </a:extLst>
          </p:cNvPr>
          <p:cNvSpPr/>
          <p:nvPr/>
        </p:nvSpPr>
        <p:spPr bwMode="white">
          <a:xfrm>
            <a:off x="691444" y="1072048"/>
            <a:ext cx="4900499" cy="35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0B73AD-E5C1-7BDE-94E0-E6D05A6583A0}"/>
              </a:ext>
            </a:extLst>
          </p:cNvPr>
          <p:cNvSpPr/>
          <p:nvPr/>
        </p:nvSpPr>
        <p:spPr bwMode="white">
          <a:xfrm>
            <a:off x="691445" y="1608029"/>
            <a:ext cx="2956283" cy="3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7C2A24-E392-4B67-731B-387428D57F72}"/>
              </a:ext>
            </a:extLst>
          </p:cNvPr>
          <p:cNvSpPr/>
          <p:nvPr/>
        </p:nvSpPr>
        <p:spPr bwMode="white">
          <a:xfrm>
            <a:off x="691445" y="2158302"/>
            <a:ext cx="5475395" cy="8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14AE60-9574-1BCF-0B1F-64AF1CE4B687}"/>
              </a:ext>
            </a:extLst>
          </p:cNvPr>
          <p:cNvSpPr/>
          <p:nvPr/>
        </p:nvSpPr>
        <p:spPr bwMode="white">
          <a:xfrm>
            <a:off x="691445" y="3273141"/>
            <a:ext cx="2641325" cy="66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7CC498-ED79-95ED-60F6-E5BCB03382ED}"/>
              </a:ext>
            </a:extLst>
          </p:cNvPr>
          <p:cNvSpPr/>
          <p:nvPr/>
        </p:nvSpPr>
        <p:spPr bwMode="white">
          <a:xfrm>
            <a:off x="691444" y="4130709"/>
            <a:ext cx="5764595" cy="45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2930EE4-1A5F-30B5-A465-D8BA0D631A02}"/>
              </a:ext>
            </a:extLst>
          </p:cNvPr>
          <p:cNvSpPr/>
          <p:nvPr/>
        </p:nvSpPr>
        <p:spPr bwMode="white">
          <a:xfrm>
            <a:off x="682301" y="4709568"/>
            <a:ext cx="3892387" cy="35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20010E7-CDDA-35A9-2FFF-173DEE0EF9B9}"/>
              </a:ext>
            </a:extLst>
          </p:cNvPr>
          <p:cNvSpPr/>
          <p:nvPr/>
        </p:nvSpPr>
        <p:spPr bwMode="white">
          <a:xfrm>
            <a:off x="4595683" y="4709568"/>
            <a:ext cx="3444533" cy="35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21F9818-FA4A-2E28-6964-8D6983308FBC}"/>
              </a:ext>
            </a:extLst>
          </p:cNvPr>
          <p:cNvSpPr/>
          <p:nvPr/>
        </p:nvSpPr>
        <p:spPr bwMode="white">
          <a:xfrm>
            <a:off x="691445" y="5795821"/>
            <a:ext cx="5980619" cy="414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E6A4935-E16A-18E5-6899-3A32CB1463BA}"/>
              </a:ext>
            </a:extLst>
          </p:cNvPr>
          <p:cNvSpPr/>
          <p:nvPr/>
        </p:nvSpPr>
        <p:spPr bwMode="white">
          <a:xfrm>
            <a:off x="691445" y="6331801"/>
            <a:ext cx="6810334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C170AC4D-5E22-CAA4-B4A4-4A8070652B9E}"/>
              </a:ext>
            </a:extLst>
          </p:cNvPr>
          <p:cNvSpPr/>
          <p:nvPr/>
        </p:nvSpPr>
        <p:spPr bwMode="white">
          <a:xfrm>
            <a:off x="5620498" y="1063081"/>
            <a:ext cx="2646315" cy="35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20010E7-CDDA-35A9-2FFF-173DEE0EF9B9}"/>
              </a:ext>
            </a:extLst>
          </p:cNvPr>
          <p:cNvSpPr/>
          <p:nvPr/>
        </p:nvSpPr>
        <p:spPr bwMode="white">
          <a:xfrm>
            <a:off x="720000" y="5248113"/>
            <a:ext cx="4871943" cy="38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20010E7-CDDA-35A9-2FFF-173DEE0EF9B9}"/>
              </a:ext>
            </a:extLst>
          </p:cNvPr>
          <p:cNvSpPr/>
          <p:nvPr/>
        </p:nvSpPr>
        <p:spPr bwMode="white">
          <a:xfrm>
            <a:off x="5636890" y="5188181"/>
            <a:ext cx="3444533" cy="43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20010E7-CDDA-35A9-2FFF-173DEE0EF9B9}"/>
              </a:ext>
            </a:extLst>
          </p:cNvPr>
          <p:cNvSpPr/>
          <p:nvPr/>
        </p:nvSpPr>
        <p:spPr bwMode="white">
          <a:xfrm>
            <a:off x="6709763" y="5795821"/>
            <a:ext cx="3444533" cy="350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06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1" grpId="0" animBg="1"/>
      <p:bldP spid="15" grpId="0" animBg="1"/>
      <p:bldP spid="18" grpId="0" animBg="1"/>
      <p:bldP spid="24" grpId="0" animBg="1"/>
      <p:bldP spid="31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F7877-C8BA-550C-D3CA-6EAEEABB6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74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AC3713-4421-7EF8-6444-01BC3C8078C2}"/>
              </a:ext>
            </a:extLst>
          </p:cNvPr>
          <p:cNvSpPr/>
          <p:nvPr/>
        </p:nvSpPr>
        <p:spPr bwMode="white">
          <a:xfrm>
            <a:off x="686534" y="1047348"/>
            <a:ext cx="3396755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AF9C76-4E5F-9D59-1F95-104857FE1348}"/>
              </a:ext>
            </a:extLst>
          </p:cNvPr>
          <p:cNvSpPr/>
          <p:nvPr/>
        </p:nvSpPr>
        <p:spPr bwMode="white">
          <a:xfrm>
            <a:off x="686534" y="1641766"/>
            <a:ext cx="5409466" cy="62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561DC8-6D66-7F60-18E2-8E99E5C458B9}"/>
              </a:ext>
            </a:extLst>
          </p:cNvPr>
          <p:cNvSpPr/>
          <p:nvPr/>
        </p:nvSpPr>
        <p:spPr bwMode="white">
          <a:xfrm>
            <a:off x="686534" y="2403627"/>
            <a:ext cx="4041314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10C9D65-C8BB-6CFA-81C6-AB43761FF7DC}"/>
              </a:ext>
            </a:extLst>
          </p:cNvPr>
          <p:cNvSpPr/>
          <p:nvPr/>
        </p:nvSpPr>
        <p:spPr bwMode="white">
          <a:xfrm>
            <a:off x="686534" y="3036819"/>
            <a:ext cx="5409466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893B9C-9184-0C14-D666-0691A8B8A744}"/>
              </a:ext>
            </a:extLst>
          </p:cNvPr>
          <p:cNvSpPr/>
          <p:nvPr/>
        </p:nvSpPr>
        <p:spPr bwMode="white">
          <a:xfrm>
            <a:off x="686534" y="3667813"/>
            <a:ext cx="3396755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BA33A37-2F18-B945-E484-14C661827BEF}"/>
              </a:ext>
            </a:extLst>
          </p:cNvPr>
          <p:cNvSpPr/>
          <p:nvPr/>
        </p:nvSpPr>
        <p:spPr bwMode="white">
          <a:xfrm>
            <a:off x="686534" y="4301005"/>
            <a:ext cx="5193442" cy="46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5FF4F19-4086-8EBB-868A-22EA16D74A96}"/>
              </a:ext>
            </a:extLst>
          </p:cNvPr>
          <p:cNvSpPr/>
          <p:nvPr/>
        </p:nvSpPr>
        <p:spPr bwMode="white">
          <a:xfrm>
            <a:off x="686534" y="4957116"/>
            <a:ext cx="4473362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3D5BA8-F525-5AFD-5484-F1613AA6DC58}"/>
              </a:ext>
            </a:extLst>
          </p:cNvPr>
          <p:cNvSpPr/>
          <p:nvPr/>
        </p:nvSpPr>
        <p:spPr bwMode="white">
          <a:xfrm>
            <a:off x="686534" y="5568278"/>
            <a:ext cx="6777618" cy="43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A1E4077-84DC-8C9E-4053-F0A1ED6DB3F8}"/>
              </a:ext>
            </a:extLst>
          </p:cNvPr>
          <p:cNvSpPr/>
          <p:nvPr/>
        </p:nvSpPr>
        <p:spPr bwMode="white">
          <a:xfrm>
            <a:off x="686534" y="6196186"/>
            <a:ext cx="5121434" cy="535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A3D5BA8-F525-5AFD-5484-F1613AA6DC58}"/>
              </a:ext>
            </a:extLst>
          </p:cNvPr>
          <p:cNvSpPr/>
          <p:nvPr/>
        </p:nvSpPr>
        <p:spPr bwMode="white">
          <a:xfrm>
            <a:off x="7497617" y="5568277"/>
            <a:ext cx="1771167" cy="43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A3D5BA8-F525-5AFD-5484-F1613AA6DC58}"/>
              </a:ext>
            </a:extLst>
          </p:cNvPr>
          <p:cNvSpPr/>
          <p:nvPr/>
        </p:nvSpPr>
        <p:spPr bwMode="white">
          <a:xfrm>
            <a:off x="5879976" y="6196186"/>
            <a:ext cx="3744416" cy="43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72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  <p:bldP spid="14" grpId="0" animBg="1"/>
      <p:bldP spid="15" grpId="0" animBg="1"/>
      <p:bldP spid="17" grpId="0" animBg="1"/>
      <p:bldP spid="20" grpId="0" animBg="1"/>
      <p:bldP spid="22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E0F75-F29B-297E-4137-B49EA5673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5C4DCE-B896-EDD6-DF2B-F0B5D2EC64FB}"/>
              </a:ext>
            </a:extLst>
          </p:cNvPr>
          <p:cNvSpPr/>
          <p:nvPr/>
        </p:nvSpPr>
        <p:spPr bwMode="white">
          <a:xfrm>
            <a:off x="10262857" y="3000601"/>
            <a:ext cx="371428" cy="4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17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78C50A-8FBD-1522-E6F9-8C7F57BBD2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A12814-FBE9-3AD1-44B2-DE8325A5A568}"/>
              </a:ext>
            </a:extLst>
          </p:cNvPr>
          <p:cNvSpPr/>
          <p:nvPr/>
        </p:nvSpPr>
        <p:spPr bwMode="white">
          <a:xfrm>
            <a:off x="7184283" y="2803847"/>
            <a:ext cx="238463" cy="27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65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AF431-301D-3104-5579-1B0FEC3707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907A70-C482-1657-BA54-CBA6B58CE365}"/>
              </a:ext>
            </a:extLst>
          </p:cNvPr>
          <p:cNvSpPr/>
          <p:nvPr/>
        </p:nvSpPr>
        <p:spPr bwMode="white">
          <a:xfrm>
            <a:off x="10224761" y="3203006"/>
            <a:ext cx="438095" cy="40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74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E5602-9B0E-2191-8F04-4994A37E2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56" y="869241"/>
            <a:ext cx="9841088" cy="432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2CB9A1-50EB-60ED-29BD-79C588CA6A54}"/>
              </a:ext>
            </a:extLst>
          </p:cNvPr>
          <p:cNvSpPr/>
          <p:nvPr/>
        </p:nvSpPr>
        <p:spPr bwMode="white">
          <a:xfrm>
            <a:off x="9768408" y="4653136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E6FF42-4218-06C5-BB47-04B332D260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1703512" y="5193471"/>
            <a:ext cx="7392028" cy="1735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216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8F723-04F2-EC57-8294-71BFC3EF6A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DE62EA-367C-98B3-56AC-CE97D2C00DE4}"/>
              </a:ext>
            </a:extLst>
          </p:cNvPr>
          <p:cNvSpPr/>
          <p:nvPr/>
        </p:nvSpPr>
        <p:spPr bwMode="white">
          <a:xfrm>
            <a:off x="7405714" y="4102078"/>
            <a:ext cx="1085713" cy="47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30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6C44BE-A3FC-B6C2-926C-209E9FC1AE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E4BB8-4D37-A2C0-9426-475BA6E0C11A}"/>
              </a:ext>
            </a:extLst>
          </p:cNvPr>
          <p:cNvSpPr/>
          <p:nvPr/>
        </p:nvSpPr>
        <p:spPr bwMode="white">
          <a:xfrm>
            <a:off x="2386666" y="3249565"/>
            <a:ext cx="1438095" cy="4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BBE9EC-B772-BA3A-ED6A-7BBFC1BA4F42}"/>
              </a:ext>
            </a:extLst>
          </p:cNvPr>
          <p:cNvSpPr/>
          <p:nvPr/>
        </p:nvSpPr>
        <p:spPr bwMode="white">
          <a:xfrm>
            <a:off x="5872380" y="5013176"/>
            <a:ext cx="19518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64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468C00-B4A5-EC8E-4478-1FBFC4A15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8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B5A317-9DB2-B785-E7D0-7990E9AFB141}"/>
              </a:ext>
            </a:extLst>
          </p:cNvPr>
          <p:cNvSpPr/>
          <p:nvPr/>
        </p:nvSpPr>
        <p:spPr bwMode="white">
          <a:xfrm>
            <a:off x="6905118" y="3709425"/>
            <a:ext cx="44760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7A3545-68A5-CD67-3C13-4174D164DB28}"/>
              </a:ext>
            </a:extLst>
          </p:cNvPr>
          <p:cNvSpPr/>
          <p:nvPr/>
        </p:nvSpPr>
        <p:spPr bwMode="white">
          <a:xfrm>
            <a:off x="5122827" y="6169850"/>
            <a:ext cx="984735" cy="40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635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2023-12-09T03:22:02Z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