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8" r:id="rId10"/>
    <p:sldId id="337" r:id="rId11"/>
    <p:sldId id="336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381" y="3081381"/>
            <a:ext cx="10295238" cy="6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499D2A-22DA-9E32-E60C-12B00635CA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216739"/>
            <a:ext cx="9265024" cy="364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6DB396-A9DB-D498-3097-FFDE153FC1F3}"/>
              </a:ext>
            </a:extLst>
          </p:cNvPr>
          <p:cNvSpPr/>
          <p:nvPr/>
        </p:nvSpPr>
        <p:spPr bwMode="white">
          <a:xfrm>
            <a:off x="5303912" y="2564904"/>
            <a:ext cx="961904" cy="68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5697" r="51389"/>
          <a:stretch/>
        </p:blipFill>
        <p:spPr>
          <a:xfrm>
            <a:off x="9480374" y="1070990"/>
            <a:ext cx="2520280" cy="2403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3889"/>
          <a:stretch/>
        </p:blipFill>
        <p:spPr>
          <a:xfrm>
            <a:off x="9900420" y="3645024"/>
            <a:ext cx="1872206" cy="285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83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184210-21FF-33A1-DDB2-38642E6E3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3719736" y="3705188"/>
            <a:ext cx="5184574" cy="285130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F27D9F-33DD-91F0-1E2B-D539554E590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59"/>
          <a:stretch/>
        </p:blipFill>
        <p:spPr>
          <a:xfrm>
            <a:off x="1559496" y="3736076"/>
            <a:ext cx="1775600" cy="7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992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6CDBF-994D-533B-24A3-7C54CDBFF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1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C17048-6704-08A4-EBE1-9CA4CC0BC629}"/>
              </a:ext>
            </a:extLst>
          </p:cNvPr>
          <p:cNvSpPr/>
          <p:nvPr/>
        </p:nvSpPr>
        <p:spPr bwMode="white">
          <a:xfrm>
            <a:off x="692694" y="1081323"/>
            <a:ext cx="4755234" cy="29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E9896-F401-5E1C-4620-7E03A4A2A7A3}"/>
              </a:ext>
            </a:extLst>
          </p:cNvPr>
          <p:cNvSpPr/>
          <p:nvPr/>
        </p:nvSpPr>
        <p:spPr bwMode="white">
          <a:xfrm>
            <a:off x="479377" y="1559614"/>
            <a:ext cx="1878938" cy="39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F3BB78-7DDD-BD35-857C-CC64F6500932}"/>
              </a:ext>
            </a:extLst>
          </p:cNvPr>
          <p:cNvSpPr/>
          <p:nvPr/>
        </p:nvSpPr>
        <p:spPr bwMode="white">
          <a:xfrm>
            <a:off x="692694" y="2249722"/>
            <a:ext cx="2955034" cy="293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498614-0F49-CAF5-8226-E57449FF6A6A}"/>
              </a:ext>
            </a:extLst>
          </p:cNvPr>
          <p:cNvSpPr/>
          <p:nvPr/>
        </p:nvSpPr>
        <p:spPr bwMode="white">
          <a:xfrm>
            <a:off x="692694" y="2810007"/>
            <a:ext cx="4827242" cy="32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7530366-C6AF-91CD-0E5B-A798062869FB}"/>
              </a:ext>
            </a:extLst>
          </p:cNvPr>
          <p:cNvSpPr/>
          <p:nvPr/>
        </p:nvSpPr>
        <p:spPr bwMode="white">
          <a:xfrm>
            <a:off x="692694" y="3383956"/>
            <a:ext cx="3303936" cy="33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6A1F61B-E9ED-34E1-FC16-129C914F3D43}"/>
              </a:ext>
            </a:extLst>
          </p:cNvPr>
          <p:cNvSpPr/>
          <p:nvPr/>
        </p:nvSpPr>
        <p:spPr bwMode="white">
          <a:xfrm>
            <a:off x="692694" y="3971572"/>
            <a:ext cx="2279989" cy="300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DE7351-42D1-2AB4-A923-5CA111F3A921}"/>
              </a:ext>
            </a:extLst>
          </p:cNvPr>
          <p:cNvSpPr/>
          <p:nvPr/>
        </p:nvSpPr>
        <p:spPr bwMode="white">
          <a:xfrm>
            <a:off x="623393" y="4525024"/>
            <a:ext cx="3373238" cy="34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E9EC0B5-5EE7-012D-08C4-036837BB2CDB}"/>
              </a:ext>
            </a:extLst>
          </p:cNvPr>
          <p:cNvSpPr/>
          <p:nvPr/>
        </p:nvSpPr>
        <p:spPr bwMode="white">
          <a:xfrm>
            <a:off x="692694" y="5174135"/>
            <a:ext cx="2378970" cy="26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7AC22D0-BA6A-6285-5ECF-042B8DFAC1ED}"/>
              </a:ext>
            </a:extLst>
          </p:cNvPr>
          <p:cNvSpPr/>
          <p:nvPr/>
        </p:nvSpPr>
        <p:spPr bwMode="white">
          <a:xfrm>
            <a:off x="692694" y="5754918"/>
            <a:ext cx="5907362" cy="26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E5F93A5-9723-D153-4191-A5C6380A2397}"/>
              </a:ext>
            </a:extLst>
          </p:cNvPr>
          <p:cNvSpPr/>
          <p:nvPr/>
        </p:nvSpPr>
        <p:spPr bwMode="white">
          <a:xfrm>
            <a:off x="692694" y="6335700"/>
            <a:ext cx="4035154" cy="333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>
            <a:extLst>
              <a:ext uri="{FF2B5EF4-FFF2-40B4-BE49-F238E27FC236}">
                <a16:creationId xmlns:a16="http://schemas.microsoft.com/office/drawing/2014/main" id="{9CAEFBE8-E502-9EC8-713D-410F34E048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/>
        </p:blipFill>
        <p:spPr>
          <a:xfrm>
            <a:off x="6338774" y="2011779"/>
            <a:ext cx="4437746" cy="270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/>
          <a:srcRect/>
          <a:stretch/>
        </p:blipFill>
        <p:spPr>
          <a:xfrm>
            <a:off x="6240143" y="2184281"/>
            <a:ext cx="4460082" cy="245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8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  <p:bldP spid="15" grpId="0" animBg="1"/>
      <p:bldP spid="19" grpId="0" animBg="1"/>
      <p:bldP spid="21" grpId="0" animBg="1"/>
      <p:bldP spid="23" grpId="0" animBg="1"/>
      <p:bldP spid="25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9FAE2-B5AE-67AB-6D2E-6267FF5AA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45416"/>
            <a:ext cx="9320856" cy="4436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55167"/>
          <a:stretch/>
        </p:blipFill>
        <p:spPr>
          <a:xfrm>
            <a:off x="9983637" y="3673023"/>
            <a:ext cx="1374520" cy="219039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r="52714"/>
          <a:stretch/>
        </p:blipFill>
        <p:spPr>
          <a:xfrm>
            <a:off x="9946039" y="1073320"/>
            <a:ext cx="1449716" cy="219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21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E1A29-5982-4DBE-B25A-737812469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83DF7-8615-6DA5-636D-BD58B72E6635}"/>
              </a:ext>
            </a:extLst>
          </p:cNvPr>
          <p:cNvSpPr/>
          <p:nvPr/>
        </p:nvSpPr>
        <p:spPr bwMode="white">
          <a:xfrm>
            <a:off x="682509" y="1234670"/>
            <a:ext cx="4765419" cy="1313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F837F9-C94B-AC58-03A7-6CECAF6CCB37}"/>
              </a:ext>
            </a:extLst>
          </p:cNvPr>
          <p:cNvSpPr/>
          <p:nvPr/>
        </p:nvSpPr>
        <p:spPr bwMode="white">
          <a:xfrm>
            <a:off x="682509" y="2820078"/>
            <a:ext cx="1741083" cy="46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2221029-6C2D-C5E5-CF2D-C8DBC67718D3}"/>
              </a:ext>
            </a:extLst>
          </p:cNvPr>
          <p:cNvSpPr/>
          <p:nvPr/>
        </p:nvSpPr>
        <p:spPr bwMode="white">
          <a:xfrm>
            <a:off x="2461083" y="2745027"/>
            <a:ext cx="2986845" cy="53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3312FF4-9A5E-D774-5F2D-CED18F46C0EA}"/>
              </a:ext>
            </a:extLst>
          </p:cNvPr>
          <p:cNvSpPr/>
          <p:nvPr/>
        </p:nvSpPr>
        <p:spPr bwMode="white">
          <a:xfrm>
            <a:off x="682509" y="4354434"/>
            <a:ext cx="2101123" cy="49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335A729-151B-1E97-44BC-D793D7604C46}"/>
              </a:ext>
            </a:extLst>
          </p:cNvPr>
          <p:cNvSpPr/>
          <p:nvPr/>
        </p:nvSpPr>
        <p:spPr bwMode="white">
          <a:xfrm>
            <a:off x="682509" y="5197644"/>
            <a:ext cx="2536179" cy="46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A023A39-DA44-1AF4-8C5A-612E288A6184}"/>
              </a:ext>
            </a:extLst>
          </p:cNvPr>
          <p:cNvSpPr/>
          <p:nvPr/>
        </p:nvSpPr>
        <p:spPr bwMode="white">
          <a:xfrm>
            <a:off x="551384" y="6013800"/>
            <a:ext cx="8013513" cy="474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EF837F9-C94B-AC58-03A7-6CECAF6CCB37}"/>
              </a:ext>
            </a:extLst>
          </p:cNvPr>
          <p:cNvSpPr/>
          <p:nvPr/>
        </p:nvSpPr>
        <p:spPr bwMode="white">
          <a:xfrm>
            <a:off x="720000" y="3574713"/>
            <a:ext cx="1847608" cy="59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EF837F9-C94B-AC58-03A7-6CECAF6CCB37}"/>
              </a:ext>
            </a:extLst>
          </p:cNvPr>
          <p:cNvSpPr/>
          <p:nvPr/>
        </p:nvSpPr>
        <p:spPr bwMode="white">
          <a:xfrm>
            <a:off x="2626115" y="3547658"/>
            <a:ext cx="2821813" cy="49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EF837F9-C94B-AC58-03A7-6CECAF6CCB37}"/>
              </a:ext>
            </a:extLst>
          </p:cNvPr>
          <p:cNvSpPr/>
          <p:nvPr/>
        </p:nvSpPr>
        <p:spPr bwMode="white">
          <a:xfrm>
            <a:off x="2821123" y="4381489"/>
            <a:ext cx="2698813" cy="46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" r="47936"/>
          <a:stretch/>
        </p:blipFill>
        <p:spPr>
          <a:xfrm>
            <a:off x="5840290" y="1199230"/>
            <a:ext cx="2451622" cy="336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87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6" grpId="0" animBg="1"/>
      <p:bldP spid="20" grpId="0" animBg="1"/>
      <p:bldP spid="23" grpId="0" animBg="1"/>
      <p:bldP spid="25" grpId="0" animBg="1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BED68-A3AF-46E3-79E7-6AFE113A29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87682"/>
            <a:ext cx="10067798" cy="5239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407368" y="1268760"/>
            <a:ext cx="64988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764704"/>
            <a:ext cx="2741082" cy="1958358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435232" y="1979770"/>
            <a:ext cx="64988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263352" y="2794722"/>
            <a:ext cx="104411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119336" y="3586810"/>
            <a:ext cx="104229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434800" y="4372140"/>
            <a:ext cx="1296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1847096" y="4433746"/>
            <a:ext cx="763328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C3AEBD5-579F-65C7-29A3-4612C5349DC6}"/>
              </a:ext>
            </a:extLst>
          </p:cNvPr>
          <p:cNvSpPr/>
          <p:nvPr/>
        </p:nvSpPr>
        <p:spPr bwMode="white">
          <a:xfrm>
            <a:off x="550952" y="5142474"/>
            <a:ext cx="9505488" cy="14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806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DBDC3-82C6-83E2-ABA2-5ED4FC4978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62358"/>
            <a:ext cx="9507500" cy="4764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9CF0DC-7654-A808-ABDB-8AED8A967318}"/>
              </a:ext>
            </a:extLst>
          </p:cNvPr>
          <p:cNvSpPr/>
          <p:nvPr/>
        </p:nvSpPr>
        <p:spPr bwMode="white">
          <a:xfrm>
            <a:off x="4010724" y="2636912"/>
            <a:ext cx="766418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C9D0A0-C751-CC6A-803D-C32494AE7DD3}"/>
              </a:ext>
            </a:extLst>
          </p:cNvPr>
          <p:cNvSpPr/>
          <p:nvPr/>
        </p:nvSpPr>
        <p:spPr bwMode="white">
          <a:xfrm>
            <a:off x="6312024" y="2636912"/>
            <a:ext cx="448777" cy="4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80E5FE-C034-D92F-689D-4D1D7885A7DA}"/>
              </a:ext>
            </a:extLst>
          </p:cNvPr>
          <p:cNvSpPr/>
          <p:nvPr/>
        </p:nvSpPr>
        <p:spPr bwMode="white">
          <a:xfrm>
            <a:off x="2999656" y="5013176"/>
            <a:ext cx="127343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941168"/>
            <a:ext cx="2276984" cy="1714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64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2F020-7F54-B402-4469-755A6615D6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78687"/>
            <a:ext cx="10800000" cy="491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7824192" y="5445224"/>
            <a:ext cx="19158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8228" y="4866412"/>
            <a:ext cx="2475544" cy="186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2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25AE2-1388-5117-BB8C-AFC4CED18B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25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89222" y="1333924"/>
            <a:ext cx="2022401" cy="438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img_16777215">
            <a:extLst>
              <a:ext uri="{FF2B5EF4-FFF2-40B4-BE49-F238E27FC236}">
                <a16:creationId xmlns:a16="http://schemas.microsoft.com/office/drawing/2014/main" id="{0272F020-7F54-B402-4469-755A6615D6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02" t="92217" r="22297"/>
          <a:stretch/>
        </p:blipFill>
        <p:spPr>
          <a:xfrm>
            <a:off x="6996672" y="585256"/>
            <a:ext cx="648072" cy="38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2783632" y="1159077"/>
            <a:ext cx="2448272" cy="7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4" name="矩形 53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89222" y="2077645"/>
            <a:ext cx="2448272" cy="7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5" name="矩形 54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89222" y="3022476"/>
            <a:ext cx="5406778" cy="69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720000" y="3717031"/>
            <a:ext cx="3935840" cy="57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23392" y="4411585"/>
            <a:ext cx="1728192" cy="47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8" name="矩形 57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528048" y="4128121"/>
            <a:ext cx="2448272" cy="7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9" name="矩形 58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656178" y="4987650"/>
            <a:ext cx="9040221" cy="684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0" name="矩形 59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720000" y="5932482"/>
            <a:ext cx="5952064" cy="75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img_16777215">
            <a:extLst>
              <a:ext uri="{FF2B5EF4-FFF2-40B4-BE49-F238E27FC236}">
                <a16:creationId xmlns:a16="http://schemas.microsoft.com/office/drawing/2014/main" id="{CF854503-706F-A85D-18DF-C353579C55F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1" t="47512" r="57032"/>
          <a:stretch/>
        </p:blipFill>
        <p:spPr>
          <a:xfrm>
            <a:off x="8780049" y="3048756"/>
            <a:ext cx="2809906" cy="251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8492016" y="2938561"/>
            <a:ext cx="3292615" cy="286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3FCA7FB1-5F33-89C9-5CBC-D9D78B945338}"/>
              </a:ext>
            </a:extLst>
          </p:cNvPr>
          <p:cNvSpPr/>
          <p:nvPr/>
        </p:nvSpPr>
        <p:spPr bwMode="white">
          <a:xfrm>
            <a:off x="2351584" y="4316339"/>
            <a:ext cx="4176464" cy="47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54503-706F-A85D-18DF-C353579C55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3"/>
          <a:stretch/>
        </p:blipFill>
        <p:spPr>
          <a:xfrm>
            <a:off x="720000" y="972000"/>
            <a:ext cx="9810443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DCF4E-BDD9-59D0-9B17-72900B5232CE}"/>
              </a:ext>
            </a:extLst>
          </p:cNvPr>
          <p:cNvSpPr/>
          <p:nvPr/>
        </p:nvSpPr>
        <p:spPr bwMode="white">
          <a:xfrm>
            <a:off x="685395" y="1136571"/>
            <a:ext cx="3970445" cy="42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8968" y="1284631"/>
            <a:ext cx="2907592" cy="2189350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8FDCF4E-BDD9-59D0-9B17-72900B5232CE}"/>
              </a:ext>
            </a:extLst>
          </p:cNvPr>
          <p:cNvSpPr/>
          <p:nvPr/>
        </p:nvSpPr>
        <p:spPr bwMode="white">
          <a:xfrm>
            <a:off x="720000" y="1698531"/>
            <a:ext cx="5015960" cy="79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28FDCF4E-BDD9-59D0-9B17-72900B5232CE}"/>
              </a:ext>
            </a:extLst>
          </p:cNvPr>
          <p:cNvSpPr/>
          <p:nvPr/>
        </p:nvSpPr>
        <p:spPr bwMode="white">
          <a:xfrm>
            <a:off x="685395" y="2762640"/>
            <a:ext cx="5015960" cy="79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31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FF470-28DA-B2C1-7F6D-D156DAD51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2A1383-DF9F-CDEE-C2FA-7DA991EE1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33" y="966296"/>
            <a:ext cx="8087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720001" y="1005176"/>
            <a:ext cx="1559576" cy="4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img_16777215">
            <a:extLst>
              <a:ext uri="{FF2B5EF4-FFF2-40B4-BE49-F238E27FC236}">
                <a16:creationId xmlns:a16="http://schemas.microsoft.com/office/drawing/2014/main" id="{CF854503-706F-A85D-18DF-C353579C55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07" t="47513" r="17395" b="-19"/>
          <a:stretch/>
        </p:blipFill>
        <p:spPr>
          <a:xfrm>
            <a:off x="8400299" y="3449927"/>
            <a:ext cx="338437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3896" y="966296"/>
            <a:ext cx="2907592" cy="2189350"/>
          </a:xfrm>
          <a:prstGeom prst="rect">
            <a:avLst/>
          </a:prstGeom>
        </p:spPr>
      </p:pic>
      <p:sp useBgFill="1">
        <p:nvSpPr>
          <p:cNvPr id="63" name="矩形 62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8184232" y="3413535"/>
            <a:ext cx="3528392" cy="306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4" name="矩形 63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2301736" y="969800"/>
            <a:ext cx="4226311" cy="4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6550207" y="1005176"/>
            <a:ext cx="1559576" cy="4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6" name="矩形 65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479376" y="1556792"/>
            <a:ext cx="1559576" cy="4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691919" y="2003272"/>
            <a:ext cx="7417864" cy="777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671573" y="2842640"/>
            <a:ext cx="4938994" cy="80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9" name="矩形 68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774600" y="3763672"/>
            <a:ext cx="3521200" cy="40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0" name="矩形 69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774599" y="4289920"/>
            <a:ext cx="4835967" cy="723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1" name="矩形 70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671572" y="5131824"/>
            <a:ext cx="4128283" cy="67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2" name="矩形 71">
            <a:extLst>
              <a:ext uri="{FF2B5EF4-FFF2-40B4-BE49-F238E27FC236}">
                <a16:creationId xmlns:a16="http://schemas.microsoft.com/office/drawing/2014/main" id="{51C59EEA-69AB-9164-7B17-85E1F115B132}"/>
              </a:ext>
            </a:extLst>
          </p:cNvPr>
          <p:cNvSpPr/>
          <p:nvPr/>
        </p:nvSpPr>
        <p:spPr bwMode="white">
          <a:xfrm>
            <a:off x="720000" y="5973728"/>
            <a:ext cx="6312103" cy="69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49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81C97-A444-2452-15DA-DC200D5AB8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4778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CD7007-0253-B294-850A-D0D02074C7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476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4674B1-1B97-6678-12F4-5A42011F4C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9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C520F-D63A-DF2D-AD44-3ED6C4D90B3B}"/>
              </a:ext>
            </a:extLst>
          </p:cNvPr>
          <p:cNvSpPr/>
          <p:nvPr/>
        </p:nvSpPr>
        <p:spPr bwMode="white">
          <a:xfrm>
            <a:off x="7524853" y="1919949"/>
            <a:ext cx="256786" cy="31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030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11095-2947-A733-B4C7-CB0FD696D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76EAA-0BFC-BFDE-75F7-331FF8D9161E}"/>
              </a:ext>
            </a:extLst>
          </p:cNvPr>
          <p:cNvSpPr/>
          <p:nvPr/>
        </p:nvSpPr>
        <p:spPr bwMode="white">
          <a:xfrm>
            <a:off x="681904" y="1219740"/>
            <a:ext cx="2317752" cy="5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F00C6C-53E7-CACD-BC08-EDEDBFBA1610}"/>
              </a:ext>
            </a:extLst>
          </p:cNvPr>
          <p:cNvSpPr/>
          <p:nvPr/>
        </p:nvSpPr>
        <p:spPr bwMode="white">
          <a:xfrm>
            <a:off x="2053333" y="2944406"/>
            <a:ext cx="7123809" cy="7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5317DA3-E254-4531-7BED-38A31A658825}"/>
              </a:ext>
            </a:extLst>
          </p:cNvPr>
          <p:cNvSpPr/>
          <p:nvPr/>
        </p:nvSpPr>
        <p:spPr bwMode="white">
          <a:xfrm>
            <a:off x="681904" y="3861048"/>
            <a:ext cx="455000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51034CA-3C72-85C9-B1B1-3A01C9805369}"/>
              </a:ext>
            </a:extLst>
          </p:cNvPr>
          <p:cNvSpPr/>
          <p:nvPr/>
        </p:nvSpPr>
        <p:spPr bwMode="white">
          <a:xfrm>
            <a:off x="681904" y="4840585"/>
            <a:ext cx="2350568" cy="4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3E76EAA-0BFC-BFDE-75F7-331FF8D9161E}"/>
              </a:ext>
            </a:extLst>
          </p:cNvPr>
          <p:cNvSpPr/>
          <p:nvPr/>
        </p:nvSpPr>
        <p:spPr bwMode="white">
          <a:xfrm>
            <a:off x="3032472" y="1128591"/>
            <a:ext cx="7816056" cy="5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3E76EAA-0BFC-BFDE-75F7-331FF8D9161E}"/>
              </a:ext>
            </a:extLst>
          </p:cNvPr>
          <p:cNvSpPr/>
          <p:nvPr/>
        </p:nvSpPr>
        <p:spPr bwMode="white">
          <a:xfrm>
            <a:off x="658336" y="1996079"/>
            <a:ext cx="4645576" cy="55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51034CA-3C72-85C9-B1B1-3A01C9805369}"/>
              </a:ext>
            </a:extLst>
          </p:cNvPr>
          <p:cNvSpPr/>
          <p:nvPr/>
        </p:nvSpPr>
        <p:spPr bwMode="white">
          <a:xfrm>
            <a:off x="5313504" y="3953744"/>
            <a:ext cx="5535024" cy="48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28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2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36035-2977-5161-7B60-46AA2D6D89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52736"/>
            <a:ext cx="8627740" cy="4878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077CC-0FA5-299B-94DB-5CECCD36DD2E}"/>
              </a:ext>
            </a:extLst>
          </p:cNvPr>
          <p:cNvSpPr/>
          <p:nvPr/>
        </p:nvSpPr>
        <p:spPr bwMode="white">
          <a:xfrm>
            <a:off x="5951984" y="4005064"/>
            <a:ext cx="503052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304" y="2636912"/>
            <a:ext cx="2908126" cy="234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684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C616A-D542-8052-249B-7D5BC6213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896" y="2924944"/>
            <a:ext cx="4339738" cy="349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28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80758-3BDF-CDB2-9405-FA08CD40B8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72" y="1093445"/>
            <a:ext cx="8731738" cy="511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623392" y="1196752"/>
            <a:ext cx="3178443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8B0103CC-C2BB-1BB8-7E3E-FA72708A02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8976320" y="2708920"/>
            <a:ext cx="2942176" cy="250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76320" y="2708920"/>
            <a:ext cx="2942176" cy="2367796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721172" y="1844824"/>
            <a:ext cx="81111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721172" y="3166845"/>
            <a:ext cx="8039124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706732" y="3800085"/>
            <a:ext cx="8125572" cy="42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668316" y="4484733"/>
            <a:ext cx="7667932" cy="45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8350688" y="4462989"/>
            <a:ext cx="409608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721172" y="5129357"/>
            <a:ext cx="5518844" cy="45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6305930" y="5116700"/>
            <a:ext cx="2742398" cy="39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37AFBA3-9536-6A03-38C8-A47CAE3A57F7}"/>
              </a:ext>
            </a:extLst>
          </p:cNvPr>
          <p:cNvSpPr/>
          <p:nvPr/>
        </p:nvSpPr>
        <p:spPr bwMode="white">
          <a:xfrm>
            <a:off x="668316" y="5786162"/>
            <a:ext cx="4347564" cy="52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204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2023-12-10T04:26:11Z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