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sldIdLst>
    <p:sldId id="324" r:id="rId2"/>
    <p:sldId id="373" r:id="rId3"/>
    <p:sldId id="371" r:id="rId4"/>
    <p:sldId id="367" r:id="rId5"/>
    <p:sldId id="366" r:id="rId6"/>
    <p:sldId id="365" r:id="rId7"/>
    <p:sldId id="364" r:id="rId8"/>
    <p:sldId id="359" r:id="rId9"/>
    <p:sldId id="358" r:id="rId10"/>
    <p:sldId id="357" r:id="rId11"/>
    <p:sldId id="356" r:id="rId12"/>
    <p:sldId id="352" r:id="rId13"/>
    <p:sldId id="351" r:id="rId14"/>
    <p:sldId id="350" r:id="rId15"/>
    <p:sldId id="349" r:id="rId16"/>
    <p:sldId id="348" r:id="rId17"/>
    <p:sldId id="346" r:id="rId18"/>
    <p:sldId id="344" r:id="rId19"/>
    <p:sldId id="342" r:id="rId20"/>
    <p:sldId id="341" r:id="rId21"/>
    <p:sldId id="340" r:id="rId22"/>
    <p:sldId id="339" r:id="rId23"/>
    <p:sldId id="338" r:id="rId24"/>
    <p:sldId id="337" r:id="rId25"/>
    <p:sldId id="336" r:id="rId26"/>
    <p:sldId id="335" r:id="rId27"/>
    <p:sldId id="334" r:id="rId28"/>
    <p:sldId id="333" r:id="rId29"/>
    <p:sldId id="332" r:id="rId30"/>
    <p:sldId id="331" r:id="rId31"/>
    <p:sldId id="330" r:id="rId32"/>
    <p:sldId id="374" r:id="rId33"/>
    <p:sldId id="329" r:id="rId34"/>
    <p:sldId id="327" r:id="rId35"/>
    <p:sldId id="326" r:id="rId36"/>
    <p:sldId id="325" r:id="rId37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540" autoAdjust="0"/>
    <p:restoredTop sz="94660"/>
  </p:normalViewPr>
  <p:slideViewPr>
    <p:cSldViewPr showGuides="1">
      <p:cViewPr varScale="1">
        <p:scale>
          <a:sx n="91" d="100"/>
          <a:sy n="91" d="100"/>
        </p:scale>
        <p:origin x="108" y="39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4FB02E-B66E-428C-A1C0-EE56CE5ED818}" type="datetimeFigureOut">
              <a:rPr lang="zh-CN" altLang="en-US" smtClean="0"/>
              <a:t>2023/12/8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271B1B-77B4-407C-B458-5F627F86E7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86437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271B1B-77B4-407C-B458-5F627F86E7C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49321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7B771A-F39B-9E2D-9E16-250630CE5F8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871927"/>
            <a:ext cx="10800000" cy="31141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0F4341-89A6-3F84-55A3-BE8FD5AF6B8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41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CB9515-D150-DAD7-408E-422AA85266BD}"/>
              </a:ext>
            </a:extLst>
          </p:cNvPr>
          <p:cNvSpPr/>
          <p:nvPr/>
        </p:nvSpPr>
        <p:spPr bwMode="white">
          <a:xfrm>
            <a:off x="3453332" y="2276872"/>
            <a:ext cx="7467203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4B473B6-779B-FB5A-8F94-E1554513D251}"/>
              </a:ext>
            </a:extLst>
          </p:cNvPr>
          <p:cNvSpPr/>
          <p:nvPr/>
        </p:nvSpPr>
        <p:spPr bwMode="white">
          <a:xfrm>
            <a:off x="1129523" y="3062137"/>
            <a:ext cx="1952380" cy="372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5811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703083-DCBC-473D-14F5-02E1207D9A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902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0C7D309-9075-4B2E-E5CE-566B55D7A64D}"/>
              </a:ext>
            </a:extLst>
          </p:cNvPr>
          <p:cNvSpPr/>
          <p:nvPr/>
        </p:nvSpPr>
        <p:spPr bwMode="white">
          <a:xfrm>
            <a:off x="6367619" y="2435977"/>
            <a:ext cx="580952" cy="296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8925D750-0A1E-9FEF-A909-E2C4039F414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9932" y="3212976"/>
            <a:ext cx="2840136" cy="31400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21402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4D6FC3-1280-67B6-B93B-E45BC35A38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58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90073E-445D-8014-1371-D96243E38295}"/>
              </a:ext>
            </a:extLst>
          </p:cNvPr>
          <p:cNvSpPr/>
          <p:nvPr/>
        </p:nvSpPr>
        <p:spPr bwMode="white">
          <a:xfrm>
            <a:off x="4386666" y="1823171"/>
            <a:ext cx="742857" cy="315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5A0C3BB-7DF3-539C-A135-5694C8CBE1E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3832" y="2330048"/>
            <a:ext cx="2797550" cy="32840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56298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BF7C7B-715A-83D7-9309-7500BFF1DD0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878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8FF6B14-F193-03E3-5A64-818A0D30919B}"/>
              </a:ext>
            </a:extLst>
          </p:cNvPr>
          <p:cNvSpPr/>
          <p:nvPr/>
        </p:nvSpPr>
        <p:spPr bwMode="white">
          <a:xfrm>
            <a:off x="5643809" y="1773300"/>
            <a:ext cx="571428" cy="324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92D31D6-656D-74C2-CE71-27B8FA3093B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3713" y="2492896"/>
            <a:ext cx="2172574" cy="2996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4836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836061-1E58-A2A9-2C9D-D886DD24C8E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04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D1F97B-AA84-8B4B-0BE9-43D4B2D4D849}"/>
              </a:ext>
            </a:extLst>
          </p:cNvPr>
          <p:cNvSpPr/>
          <p:nvPr/>
        </p:nvSpPr>
        <p:spPr bwMode="white">
          <a:xfrm>
            <a:off x="4615238" y="1182001"/>
            <a:ext cx="247619" cy="286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89ACB71-9600-1237-E23F-D868050F591B}"/>
              </a:ext>
            </a:extLst>
          </p:cNvPr>
          <p:cNvSpPr/>
          <p:nvPr/>
        </p:nvSpPr>
        <p:spPr bwMode="white">
          <a:xfrm>
            <a:off x="1672380" y="1840643"/>
            <a:ext cx="247619" cy="286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E13E599-4586-8ECA-DE88-3E34A7147468}"/>
              </a:ext>
            </a:extLst>
          </p:cNvPr>
          <p:cNvSpPr/>
          <p:nvPr/>
        </p:nvSpPr>
        <p:spPr bwMode="white">
          <a:xfrm>
            <a:off x="3643809" y="4465665"/>
            <a:ext cx="419047" cy="276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659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20756C-8D94-725C-C975-A8AC4A6F49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746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49C0AB-3CAA-2400-7A1F-70D99CC087CA}"/>
              </a:ext>
            </a:extLst>
          </p:cNvPr>
          <p:cNvSpPr/>
          <p:nvPr/>
        </p:nvSpPr>
        <p:spPr bwMode="white">
          <a:xfrm>
            <a:off x="3291428" y="3174544"/>
            <a:ext cx="742857" cy="314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1024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27F1B4-3EDF-0D6C-1970-30808B6878E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51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658DAE-5336-FEA5-52BD-718D7ECEE9FF}"/>
              </a:ext>
            </a:extLst>
          </p:cNvPr>
          <p:cNvSpPr/>
          <p:nvPr/>
        </p:nvSpPr>
        <p:spPr bwMode="white">
          <a:xfrm>
            <a:off x="5120000" y="4341256"/>
            <a:ext cx="1619047" cy="343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1753200-ED3D-2391-1ADF-1C508B79DD8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658"/>
          <a:stretch/>
        </p:blipFill>
        <p:spPr>
          <a:xfrm>
            <a:off x="2916414" y="4824233"/>
            <a:ext cx="6359172" cy="1969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20754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7D3FF8-CC52-4165-4DEB-1A73627BC0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63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71E3517-A7B2-3994-C7B2-EEF0C1ABEB4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952"/>
          <a:stretch/>
        </p:blipFill>
        <p:spPr>
          <a:xfrm>
            <a:off x="1365000" y="4293096"/>
            <a:ext cx="10800000" cy="6480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871E3517-A7B2-3994-C7B2-EEF0C1ABEB4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673" t="24624" r="11324"/>
          <a:stretch/>
        </p:blipFill>
        <p:spPr>
          <a:xfrm>
            <a:off x="7824192" y="4941168"/>
            <a:ext cx="2520280" cy="18051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871E3517-A7B2-3994-C7B2-EEF0C1ABEB4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387" r="72196"/>
          <a:stretch/>
        </p:blipFill>
        <p:spPr>
          <a:xfrm>
            <a:off x="1365000" y="5013176"/>
            <a:ext cx="3002808" cy="23589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04F8846-5D3A-7C96-CDCE-F2C937BF475E}"/>
              </a:ext>
            </a:extLst>
          </p:cNvPr>
          <p:cNvSpPr/>
          <p:nvPr/>
        </p:nvSpPr>
        <p:spPr bwMode="white">
          <a:xfrm>
            <a:off x="1326904" y="5122430"/>
            <a:ext cx="2542857" cy="305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EFE8D93-CA9C-0788-6666-A560C463E2FA}"/>
              </a:ext>
            </a:extLst>
          </p:cNvPr>
          <p:cNvSpPr/>
          <p:nvPr/>
        </p:nvSpPr>
        <p:spPr bwMode="white">
          <a:xfrm>
            <a:off x="1326904" y="5742048"/>
            <a:ext cx="2771428" cy="276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F187862-1251-A5D9-305C-02819BEA0B2E}"/>
              </a:ext>
            </a:extLst>
          </p:cNvPr>
          <p:cNvSpPr/>
          <p:nvPr/>
        </p:nvSpPr>
        <p:spPr bwMode="white">
          <a:xfrm>
            <a:off x="1326904" y="6323536"/>
            <a:ext cx="1866666" cy="324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96200" y="4920669"/>
            <a:ext cx="2520280" cy="172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7763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BEC702-AAE6-269C-E2DB-FBAAD957EA0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440" y="836712"/>
            <a:ext cx="10129120" cy="3123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7A35B60-0DAD-07E2-DC93-C2B78B535B3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564"/>
          <a:stretch/>
        </p:blipFill>
        <p:spPr>
          <a:xfrm>
            <a:off x="1487488" y="3939958"/>
            <a:ext cx="10129120" cy="6480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F7A35B60-0DAD-07E2-DC93-C2B78B535B3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6" t="19374" r="83649" b="67285"/>
          <a:stretch/>
        </p:blipFill>
        <p:spPr>
          <a:xfrm>
            <a:off x="1991544" y="4581128"/>
            <a:ext cx="1152128" cy="4958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7C3741E-7909-550B-8053-A9DAC5A7CEE9}"/>
              </a:ext>
            </a:extLst>
          </p:cNvPr>
          <p:cNvSpPr/>
          <p:nvPr/>
        </p:nvSpPr>
        <p:spPr bwMode="white">
          <a:xfrm>
            <a:off x="9552384" y="4011765"/>
            <a:ext cx="360040" cy="425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F7A35B60-0DAD-07E2-DC93-C2B78B535B3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744" r="48889" b="50720"/>
          <a:stretch/>
        </p:blipFill>
        <p:spPr>
          <a:xfrm>
            <a:off x="1499352" y="5208616"/>
            <a:ext cx="5520016" cy="576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F7A35B60-0DAD-07E2-DC93-C2B78B535B3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11" t="18390" r="10219" b="-1972"/>
          <a:stretch/>
        </p:blipFill>
        <p:spPr>
          <a:xfrm>
            <a:off x="8400256" y="4628973"/>
            <a:ext cx="2160240" cy="2160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00256" y="4619829"/>
            <a:ext cx="2160240" cy="2160240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7C3741E-7909-550B-8053-A9DAC5A7CEE9}"/>
              </a:ext>
            </a:extLst>
          </p:cNvPr>
          <p:cNvSpPr/>
          <p:nvPr/>
        </p:nvSpPr>
        <p:spPr bwMode="white">
          <a:xfrm>
            <a:off x="1487488" y="5208616"/>
            <a:ext cx="540060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0976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DB00C5-D73E-9D31-29EF-FB8B576739D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17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2C17426-E02C-CE15-9829-31B83E32C46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035" r="10295" b="43412"/>
          <a:stretch/>
        </p:blipFill>
        <p:spPr>
          <a:xfrm>
            <a:off x="8423656" y="4221088"/>
            <a:ext cx="3096344" cy="22325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70880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794B31-0041-6F7D-C132-F5048ADEA8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907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519A3A1-8FAA-C3D2-A03B-F524C565E82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296" y="1734366"/>
            <a:ext cx="10800000" cy="3389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9FE026B-3925-1069-2D06-24CBF9F2DB4F}"/>
              </a:ext>
            </a:extLst>
          </p:cNvPr>
          <p:cNvSpPr/>
          <p:nvPr/>
        </p:nvSpPr>
        <p:spPr bwMode="white">
          <a:xfrm>
            <a:off x="10106343" y="2584069"/>
            <a:ext cx="295238" cy="286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6038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C17426-E02C-CE15-9829-31B83E32C4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5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201CE4-9B1E-2AF0-278C-9BF902559DB0}"/>
              </a:ext>
            </a:extLst>
          </p:cNvPr>
          <p:cNvSpPr/>
          <p:nvPr/>
        </p:nvSpPr>
        <p:spPr bwMode="white">
          <a:xfrm>
            <a:off x="4386666" y="1782038"/>
            <a:ext cx="2609523" cy="371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1CA10FC-3F37-CDFE-3299-2B7B7D068515}"/>
              </a:ext>
            </a:extLst>
          </p:cNvPr>
          <p:cNvSpPr/>
          <p:nvPr/>
        </p:nvSpPr>
        <p:spPr bwMode="white">
          <a:xfrm>
            <a:off x="681904" y="2430069"/>
            <a:ext cx="1628571" cy="371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ECEF4D8-41A1-2123-1FBD-52C83AD846FD}"/>
              </a:ext>
            </a:extLst>
          </p:cNvPr>
          <p:cNvSpPr/>
          <p:nvPr/>
        </p:nvSpPr>
        <p:spPr bwMode="white">
          <a:xfrm>
            <a:off x="2853333" y="3802371"/>
            <a:ext cx="857142" cy="266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FE2688B-4665-17EA-02BC-ECC7B5D22C42}"/>
              </a:ext>
            </a:extLst>
          </p:cNvPr>
          <p:cNvSpPr/>
          <p:nvPr/>
        </p:nvSpPr>
        <p:spPr bwMode="white">
          <a:xfrm>
            <a:off x="2415238" y="4450402"/>
            <a:ext cx="600000" cy="276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611E23E-8DA3-9EE0-7C9E-BBFDC7FDC4DA}"/>
              </a:ext>
            </a:extLst>
          </p:cNvPr>
          <p:cNvSpPr/>
          <p:nvPr/>
        </p:nvSpPr>
        <p:spPr bwMode="white">
          <a:xfrm>
            <a:off x="4167619" y="4402752"/>
            <a:ext cx="4095238" cy="371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3096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E64E95-FB0F-984C-2884-22BDF838D9A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70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A40782-5F95-4A3B-72E3-9C2854142982}"/>
              </a:ext>
            </a:extLst>
          </p:cNvPr>
          <p:cNvSpPr/>
          <p:nvPr/>
        </p:nvSpPr>
        <p:spPr bwMode="white">
          <a:xfrm>
            <a:off x="5605714" y="1095956"/>
            <a:ext cx="1504761" cy="381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0ED2909-808B-31D2-EEEA-26322BB4CEE4}"/>
              </a:ext>
            </a:extLst>
          </p:cNvPr>
          <p:cNvSpPr/>
          <p:nvPr/>
        </p:nvSpPr>
        <p:spPr bwMode="white">
          <a:xfrm>
            <a:off x="4139047" y="2421337"/>
            <a:ext cx="4095238" cy="371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64A91FE-0ECB-05C9-B6BC-72DE44D7D26B}"/>
              </a:ext>
            </a:extLst>
          </p:cNvPr>
          <p:cNvSpPr/>
          <p:nvPr/>
        </p:nvSpPr>
        <p:spPr bwMode="white">
          <a:xfrm>
            <a:off x="3434285" y="4395106"/>
            <a:ext cx="4095238" cy="371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12C17426-E02C-CE15-9829-31B83E32C46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035" r="10295" b="43412"/>
          <a:stretch/>
        </p:blipFill>
        <p:spPr>
          <a:xfrm>
            <a:off x="8695636" y="2793206"/>
            <a:ext cx="3096344" cy="22325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00256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EE77BC-3869-DA8B-D377-3BFF686491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82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E73D9A-3E88-E4FD-63ED-714D0C6F9D92}"/>
              </a:ext>
            </a:extLst>
          </p:cNvPr>
          <p:cNvSpPr/>
          <p:nvPr/>
        </p:nvSpPr>
        <p:spPr bwMode="white">
          <a:xfrm>
            <a:off x="681904" y="1105606"/>
            <a:ext cx="4766024" cy="448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235269F-BF09-F123-C111-A42DBD97A2C3}"/>
              </a:ext>
            </a:extLst>
          </p:cNvPr>
          <p:cNvSpPr/>
          <p:nvPr/>
        </p:nvSpPr>
        <p:spPr bwMode="white">
          <a:xfrm>
            <a:off x="681904" y="1687749"/>
            <a:ext cx="1761904" cy="334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58E83C4-D2E0-F071-0A7E-DD0155F61D26}"/>
              </a:ext>
            </a:extLst>
          </p:cNvPr>
          <p:cNvSpPr/>
          <p:nvPr/>
        </p:nvSpPr>
        <p:spPr bwMode="white">
          <a:xfrm>
            <a:off x="681904" y="2308066"/>
            <a:ext cx="3885714" cy="295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E4A58BC-1367-80B4-1051-05CEB8165EC2}"/>
              </a:ext>
            </a:extLst>
          </p:cNvPr>
          <p:cNvSpPr/>
          <p:nvPr/>
        </p:nvSpPr>
        <p:spPr bwMode="white">
          <a:xfrm>
            <a:off x="681904" y="2899752"/>
            <a:ext cx="1771428" cy="334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59CDAEE-E49B-7F06-EE9F-3272240E41A6}"/>
              </a:ext>
            </a:extLst>
          </p:cNvPr>
          <p:cNvSpPr/>
          <p:nvPr/>
        </p:nvSpPr>
        <p:spPr bwMode="white">
          <a:xfrm>
            <a:off x="681904" y="3520069"/>
            <a:ext cx="3866666" cy="305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1C21426-7FE0-B6AE-042A-087EC2D95121}"/>
              </a:ext>
            </a:extLst>
          </p:cNvPr>
          <p:cNvSpPr/>
          <p:nvPr/>
        </p:nvSpPr>
        <p:spPr bwMode="white">
          <a:xfrm>
            <a:off x="681904" y="4140386"/>
            <a:ext cx="2876190" cy="286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12C17426-E02C-CE15-9829-31B83E32C46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035" r="10295" b="43412"/>
          <a:stretch/>
        </p:blipFill>
        <p:spPr>
          <a:xfrm>
            <a:off x="7464152" y="1215848"/>
            <a:ext cx="3096344" cy="22325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14178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7F447A-5CCB-4A11-F4F5-A2E21FC39A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16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C8D74CD-638B-948C-E7E0-6B4D4033C46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35" r="10295" b="45745"/>
          <a:stretch/>
        </p:blipFill>
        <p:spPr>
          <a:xfrm>
            <a:off x="7104112" y="3068960"/>
            <a:ext cx="2880320" cy="24486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17392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8D74CD-638B-948C-E7E0-6B4D4033C4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3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FE6BEF3-A464-1749-F2EB-8DF723EC738B}"/>
              </a:ext>
            </a:extLst>
          </p:cNvPr>
          <p:cNvSpPr/>
          <p:nvPr/>
        </p:nvSpPr>
        <p:spPr bwMode="white">
          <a:xfrm>
            <a:off x="681904" y="1067415"/>
            <a:ext cx="4952381" cy="391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385B28-C84A-DA54-A06E-95BB434BCA96}"/>
              </a:ext>
            </a:extLst>
          </p:cNvPr>
          <p:cNvSpPr/>
          <p:nvPr/>
        </p:nvSpPr>
        <p:spPr bwMode="white">
          <a:xfrm>
            <a:off x="681904" y="1763951"/>
            <a:ext cx="3533333" cy="295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5C0097A-4072-094E-0800-EFDF7201258A}"/>
              </a:ext>
            </a:extLst>
          </p:cNvPr>
          <p:cNvSpPr/>
          <p:nvPr/>
        </p:nvSpPr>
        <p:spPr bwMode="white">
          <a:xfrm>
            <a:off x="681904" y="2365071"/>
            <a:ext cx="4117952" cy="715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FBFD5C6-7155-CAFE-7E86-7605D2A37E72}"/>
              </a:ext>
            </a:extLst>
          </p:cNvPr>
          <p:cNvSpPr/>
          <p:nvPr/>
        </p:nvSpPr>
        <p:spPr bwMode="white">
          <a:xfrm>
            <a:off x="681904" y="3386021"/>
            <a:ext cx="4045944" cy="648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8B121F7-2FD4-3A27-099F-E7DB4A832D85}"/>
              </a:ext>
            </a:extLst>
          </p:cNvPr>
          <p:cNvSpPr/>
          <p:nvPr/>
        </p:nvSpPr>
        <p:spPr bwMode="white">
          <a:xfrm>
            <a:off x="681904" y="4340180"/>
            <a:ext cx="3704761" cy="295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A494C663-35B2-ED23-9DBB-4D415DC8BA07}"/>
              </a:ext>
            </a:extLst>
          </p:cNvPr>
          <p:cNvSpPr/>
          <p:nvPr/>
        </p:nvSpPr>
        <p:spPr bwMode="white">
          <a:xfrm>
            <a:off x="681904" y="4941300"/>
            <a:ext cx="3485714" cy="314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8244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2" grpId="0" animBg="1"/>
      <p:bldP spid="15" grpId="0" animBg="1"/>
      <p:bldP spid="1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C6158B-FA0F-4B53-984C-7B6D8975F4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9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ABD111-32B1-640B-5BA2-CFC2D601FCF2}"/>
              </a:ext>
            </a:extLst>
          </p:cNvPr>
          <p:cNvSpPr/>
          <p:nvPr/>
        </p:nvSpPr>
        <p:spPr bwMode="white">
          <a:xfrm>
            <a:off x="681904" y="1038739"/>
            <a:ext cx="2266666" cy="295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3946313-6585-39A0-3BB9-38679357A594}"/>
              </a:ext>
            </a:extLst>
          </p:cNvPr>
          <p:cNvSpPr/>
          <p:nvPr/>
        </p:nvSpPr>
        <p:spPr bwMode="white">
          <a:xfrm>
            <a:off x="681904" y="1648932"/>
            <a:ext cx="2323809" cy="295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FF6B076-D603-5837-8B3B-AD50CC17DDAC}"/>
              </a:ext>
            </a:extLst>
          </p:cNvPr>
          <p:cNvSpPr/>
          <p:nvPr/>
        </p:nvSpPr>
        <p:spPr bwMode="white">
          <a:xfrm>
            <a:off x="551385" y="2154248"/>
            <a:ext cx="2606710" cy="390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B04606A-B4C8-FC3D-F8F5-0C4F0C800329}"/>
              </a:ext>
            </a:extLst>
          </p:cNvPr>
          <p:cNvSpPr/>
          <p:nvPr/>
        </p:nvSpPr>
        <p:spPr bwMode="white">
          <a:xfrm>
            <a:off x="681904" y="2840716"/>
            <a:ext cx="5414096" cy="333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7FD6D40-E257-0CC3-B6C9-55460818B73B}"/>
              </a:ext>
            </a:extLst>
          </p:cNvPr>
          <p:cNvSpPr/>
          <p:nvPr/>
        </p:nvSpPr>
        <p:spPr bwMode="white">
          <a:xfrm>
            <a:off x="681904" y="3469977"/>
            <a:ext cx="2723809" cy="305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40B226C-E943-17C4-98E0-8557E5582C7A}"/>
              </a:ext>
            </a:extLst>
          </p:cNvPr>
          <p:cNvSpPr/>
          <p:nvPr/>
        </p:nvSpPr>
        <p:spPr bwMode="white">
          <a:xfrm>
            <a:off x="681904" y="4070636"/>
            <a:ext cx="3666666" cy="295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175039C-F689-0042-C22F-30D6D9C26A60}"/>
              </a:ext>
            </a:extLst>
          </p:cNvPr>
          <p:cNvSpPr/>
          <p:nvPr/>
        </p:nvSpPr>
        <p:spPr bwMode="white">
          <a:xfrm>
            <a:off x="681904" y="4671294"/>
            <a:ext cx="3485714" cy="314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id="{AC8D74CD-638B-948C-E7E0-6B4D4033C46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35" r="10295" b="45745"/>
          <a:stretch/>
        </p:blipFill>
        <p:spPr>
          <a:xfrm>
            <a:off x="8400256" y="1193368"/>
            <a:ext cx="2880320" cy="24486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19009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10" grpId="0" animBg="1"/>
      <p:bldP spid="11" grpId="0" animBg="1"/>
      <p:bldP spid="1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ECE543-2053-2013-DE34-E691A22AF0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04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BB0F48B-CE09-D2F8-14FF-3B7A131A5F7D}"/>
              </a:ext>
            </a:extLst>
          </p:cNvPr>
          <p:cNvSpPr/>
          <p:nvPr/>
        </p:nvSpPr>
        <p:spPr bwMode="white">
          <a:xfrm>
            <a:off x="9120336" y="5338726"/>
            <a:ext cx="2819047" cy="754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3888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A2A542-D2EE-6D8A-8104-BD57DD8F72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230951"/>
            <a:ext cx="10800000" cy="43960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B0F48B-CE09-D2F8-14FF-3B7A131A5F7D}"/>
              </a:ext>
            </a:extLst>
          </p:cNvPr>
          <p:cNvSpPr/>
          <p:nvPr/>
        </p:nvSpPr>
        <p:spPr bwMode="white">
          <a:xfrm>
            <a:off x="657904" y="1307239"/>
            <a:ext cx="2819047" cy="333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1C25E0C-1788-28BA-891A-B7748B8C70D0}"/>
              </a:ext>
            </a:extLst>
          </p:cNvPr>
          <p:cNvSpPr/>
          <p:nvPr/>
        </p:nvSpPr>
        <p:spPr bwMode="white">
          <a:xfrm>
            <a:off x="657904" y="1936614"/>
            <a:ext cx="3853920" cy="412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3B16EC5-082E-B73E-0966-D2A7B9758615}"/>
              </a:ext>
            </a:extLst>
          </p:cNvPr>
          <p:cNvSpPr/>
          <p:nvPr/>
        </p:nvSpPr>
        <p:spPr bwMode="white">
          <a:xfrm>
            <a:off x="657904" y="2527847"/>
            <a:ext cx="5095238" cy="324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5C65ED4-1FD6-E680-42EC-26C81F7A7ED5}"/>
              </a:ext>
            </a:extLst>
          </p:cNvPr>
          <p:cNvSpPr/>
          <p:nvPr/>
        </p:nvSpPr>
        <p:spPr bwMode="white">
          <a:xfrm>
            <a:off x="657904" y="3120255"/>
            <a:ext cx="7382312" cy="498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C5E70D6-F817-C97A-5FC0-F2473587C00B}"/>
              </a:ext>
            </a:extLst>
          </p:cNvPr>
          <p:cNvSpPr/>
          <p:nvPr/>
        </p:nvSpPr>
        <p:spPr bwMode="white">
          <a:xfrm>
            <a:off x="657904" y="3748455"/>
            <a:ext cx="1790476" cy="305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68631DE-B5A3-1B32-2EB1-F7B9CE7B7F66}"/>
              </a:ext>
            </a:extLst>
          </p:cNvPr>
          <p:cNvSpPr/>
          <p:nvPr/>
        </p:nvSpPr>
        <p:spPr bwMode="white">
          <a:xfrm>
            <a:off x="657904" y="4349224"/>
            <a:ext cx="1752380" cy="305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6A23BE2-38F5-9EEF-70C6-2DFD037D2E52}"/>
              </a:ext>
            </a:extLst>
          </p:cNvPr>
          <p:cNvSpPr/>
          <p:nvPr/>
        </p:nvSpPr>
        <p:spPr bwMode="white">
          <a:xfrm>
            <a:off x="657904" y="4931704"/>
            <a:ext cx="5582112" cy="677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>
            <a:extLst>
              <a:ext uri="{FF2B5EF4-FFF2-40B4-BE49-F238E27FC236}">
                <a16:creationId xmlns:a16="http://schemas.microsoft.com/office/drawing/2014/main" id="{14ECE543-2053-2013-DE34-E691A22AF0B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038" t="90391" r="4961" b="-1114"/>
          <a:stretch/>
        </p:blipFill>
        <p:spPr>
          <a:xfrm>
            <a:off x="9727264" y="803183"/>
            <a:ext cx="648072" cy="504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69592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11" grpId="0" animBg="1"/>
      <p:bldP spid="12" grpId="0" animBg="1"/>
      <p:bldP spid="1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676A85-15DB-59EC-098F-4856BFC0A0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107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82B1F8D-9BB6-DD25-64D7-EFF531461B3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34" r="10296" b="24535"/>
          <a:stretch/>
        </p:blipFill>
        <p:spPr>
          <a:xfrm>
            <a:off x="4463816" y="3717032"/>
            <a:ext cx="3312368" cy="23766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63296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2B1F8D-9BB6-DD25-64D7-EFF531461B3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9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8ADAA5B-7493-4915-1BE9-CD3B2CDF52F2}"/>
              </a:ext>
            </a:extLst>
          </p:cNvPr>
          <p:cNvSpPr/>
          <p:nvPr/>
        </p:nvSpPr>
        <p:spPr bwMode="white">
          <a:xfrm>
            <a:off x="681904" y="1172407"/>
            <a:ext cx="3676190" cy="334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C4173AB-4B9F-C558-A79E-30ADDF6D12C7}"/>
              </a:ext>
            </a:extLst>
          </p:cNvPr>
          <p:cNvSpPr/>
          <p:nvPr/>
        </p:nvSpPr>
        <p:spPr bwMode="white">
          <a:xfrm>
            <a:off x="681904" y="1802261"/>
            <a:ext cx="2380952" cy="286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850BB4A-3A84-FC85-8AD7-2DEBCACAB68D}"/>
              </a:ext>
            </a:extLst>
          </p:cNvPr>
          <p:cNvSpPr/>
          <p:nvPr/>
        </p:nvSpPr>
        <p:spPr bwMode="white">
          <a:xfrm>
            <a:off x="681905" y="2276872"/>
            <a:ext cx="2866666" cy="422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989616C-4EC2-9939-0A60-F56FF560075F}"/>
              </a:ext>
            </a:extLst>
          </p:cNvPr>
          <p:cNvSpPr/>
          <p:nvPr/>
        </p:nvSpPr>
        <p:spPr bwMode="white">
          <a:xfrm>
            <a:off x="681904" y="3004709"/>
            <a:ext cx="3390476" cy="305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0EE1A99-8E82-4DB8-8B51-5E21BC2B3D8E}"/>
              </a:ext>
            </a:extLst>
          </p:cNvPr>
          <p:cNvSpPr/>
          <p:nvPr/>
        </p:nvSpPr>
        <p:spPr bwMode="white">
          <a:xfrm>
            <a:off x="681904" y="3644106"/>
            <a:ext cx="1771428" cy="324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328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B5259F-9FC0-ECDE-9783-9A1348E25C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13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6B4814-236A-473B-6AAD-0EC1295C15EC}"/>
              </a:ext>
            </a:extLst>
          </p:cNvPr>
          <p:cNvSpPr/>
          <p:nvPr/>
        </p:nvSpPr>
        <p:spPr bwMode="white">
          <a:xfrm>
            <a:off x="10129523" y="1928185"/>
            <a:ext cx="323809" cy="286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F3C69C0-25FF-A28F-681A-0146EE42045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3832" y="3085170"/>
            <a:ext cx="2854934" cy="3210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16210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3B0408-B7CE-ED0A-A144-631991C4FD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19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D0D223D-05C9-1C7A-9CF0-AD4FA57AC378}"/>
              </a:ext>
            </a:extLst>
          </p:cNvPr>
          <p:cNvSpPr/>
          <p:nvPr/>
        </p:nvSpPr>
        <p:spPr bwMode="white">
          <a:xfrm>
            <a:off x="681904" y="1143697"/>
            <a:ext cx="5523809" cy="305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D709614-6709-FE95-A6AE-A7C1F69FE7CD}"/>
              </a:ext>
            </a:extLst>
          </p:cNvPr>
          <p:cNvSpPr/>
          <p:nvPr/>
        </p:nvSpPr>
        <p:spPr bwMode="white">
          <a:xfrm>
            <a:off x="681904" y="1782792"/>
            <a:ext cx="1790476" cy="295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BA61AA0-4E82-B7CA-3611-72756B97E3A8}"/>
              </a:ext>
            </a:extLst>
          </p:cNvPr>
          <p:cNvSpPr/>
          <p:nvPr/>
        </p:nvSpPr>
        <p:spPr bwMode="white">
          <a:xfrm>
            <a:off x="681904" y="2402810"/>
            <a:ext cx="3885714" cy="324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4B3BB91-17EB-3EA0-882A-41D4A71405A5}"/>
              </a:ext>
            </a:extLst>
          </p:cNvPr>
          <p:cNvSpPr/>
          <p:nvPr/>
        </p:nvSpPr>
        <p:spPr bwMode="white">
          <a:xfrm>
            <a:off x="681904" y="3051443"/>
            <a:ext cx="3152380" cy="295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F254ECE-01F0-9DCF-FB12-4AFAF4AF7C59}"/>
              </a:ext>
            </a:extLst>
          </p:cNvPr>
          <p:cNvSpPr/>
          <p:nvPr/>
        </p:nvSpPr>
        <p:spPr bwMode="white">
          <a:xfrm>
            <a:off x="681904" y="3661922"/>
            <a:ext cx="1790476" cy="333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9C710DC-D8FA-022B-1898-EF8D4F222508}"/>
              </a:ext>
            </a:extLst>
          </p:cNvPr>
          <p:cNvSpPr/>
          <p:nvPr/>
        </p:nvSpPr>
        <p:spPr bwMode="white">
          <a:xfrm>
            <a:off x="681904" y="4310556"/>
            <a:ext cx="3200000" cy="295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882B1F8D-9BB6-DD25-64D7-EFF531461B3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34" r="10296" b="24535"/>
          <a:stretch/>
        </p:blipFill>
        <p:spPr>
          <a:xfrm>
            <a:off x="7248128" y="1124400"/>
            <a:ext cx="3312368" cy="23766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97889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6C90FD-3AC2-1F31-6F22-EA9E6AD78D9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218"/>
          <a:stretch/>
        </p:blipFill>
        <p:spPr>
          <a:xfrm>
            <a:off x="720000" y="972000"/>
            <a:ext cx="10800000" cy="26730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13ADF03-61EC-9899-BD77-9939226FFF9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497" r="61481"/>
          <a:stretch/>
        </p:blipFill>
        <p:spPr>
          <a:xfrm>
            <a:off x="4151784" y="4149080"/>
            <a:ext cx="4032448" cy="1904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81431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6C90FD-3AC2-1F31-6F22-EA9E6AD78D9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6" t="59841"/>
          <a:stretch/>
        </p:blipFill>
        <p:spPr>
          <a:xfrm>
            <a:off x="971732" y="1268760"/>
            <a:ext cx="10248536" cy="1890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13ADF03-61EC-9899-BD77-9939226FFF9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82" t="21176" r="36965"/>
          <a:stretch/>
        </p:blipFill>
        <p:spPr>
          <a:xfrm>
            <a:off x="5032372" y="3284984"/>
            <a:ext cx="2127256" cy="33634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87211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00AFBB-4DA9-6D4A-2667-CD337A42EE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45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l="70524"/>
          <a:stretch/>
        </p:blipFill>
        <p:spPr>
          <a:xfrm>
            <a:off x="5202057" y="3429000"/>
            <a:ext cx="1835886" cy="3093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427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4965D1-9F3A-2D65-8CE7-804EA08A7FB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052736"/>
            <a:ext cx="10800000" cy="3158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CD1C8CC-1DDE-7A97-5238-E75943DC6106}"/>
              </a:ext>
            </a:extLst>
          </p:cNvPr>
          <p:cNvSpPr/>
          <p:nvPr/>
        </p:nvSpPr>
        <p:spPr bwMode="white">
          <a:xfrm>
            <a:off x="729312" y="1176789"/>
            <a:ext cx="7166888" cy="333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FD6CCEC-BC1E-90A0-0D2F-ADA861F34FA5}"/>
              </a:ext>
            </a:extLst>
          </p:cNvPr>
          <p:cNvSpPr/>
          <p:nvPr/>
        </p:nvSpPr>
        <p:spPr bwMode="white">
          <a:xfrm>
            <a:off x="729312" y="1797059"/>
            <a:ext cx="2780952" cy="305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4E9F35A-C075-66C5-9D88-30FE800600B7}"/>
              </a:ext>
            </a:extLst>
          </p:cNvPr>
          <p:cNvSpPr/>
          <p:nvPr/>
        </p:nvSpPr>
        <p:spPr bwMode="white">
          <a:xfrm>
            <a:off x="729313" y="2388701"/>
            <a:ext cx="8266666" cy="353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C2A8E76-3DAD-B8E9-C4BF-017BBFA7D78D}"/>
              </a:ext>
            </a:extLst>
          </p:cNvPr>
          <p:cNvSpPr/>
          <p:nvPr/>
        </p:nvSpPr>
        <p:spPr bwMode="white">
          <a:xfrm>
            <a:off x="767408" y="3028056"/>
            <a:ext cx="9145016" cy="438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8CB3FB9-3953-BE27-B35F-AAA597A39632}"/>
              </a:ext>
            </a:extLst>
          </p:cNvPr>
          <p:cNvSpPr/>
          <p:nvPr/>
        </p:nvSpPr>
        <p:spPr bwMode="white">
          <a:xfrm>
            <a:off x="623392" y="3667412"/>
            <a:ext cx="6791635" cy="343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/>
          <a:srcRect l="70524"/>
          <a:stretch/>
        </p:blipFill>
        <p:spPr>
          <a:xfrm>
            <a:off x="8595269" y="3619699"/>
            <a:ext cx="1589876" cy="2679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3303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1" grpId="0" animBg="1"/>
      <p:bldP spid="1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00ABB8-90EA-AD42-D9BC-376575880A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7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10117B-C259-F4D7-0782-8A16AEE6F352}"/>
              </a:ext>
            </a:extLst>
          </p:cNvPr>
          <p:cNvSpPr/>
          <p:nvPr/>
        </p:nvSpPr>
        <p:spPr bwMode="white">
          <a:xfrm>
            <a:off x="681904" y="1057745"/>
            <a:ext cx="5742857" cy="342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DF7F6B0-6628-EF70-4894-C823062E189F}"/>
              </a:ext>
            </a:extLst>
          </p:cNvPr>
          <p:cNvSpPr/>
          <p:nvPr/>
        </p:nvSpPr>
        <p:spPr bwMode="white">
          <a:xfrm>
            <a:off x="681904" y="1677019"/>
            <a:ext cx="4542857" cy="333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3E989B3-AD34-BC4C-2C4C-9BC2E080B2F3}"/>
              </a:ext>
            </a:extLst>
          </p:cNvPr>
          <p:cNvSpPr/>
          <p:nvPr/>
        </p:nvSpPr>
        <p:spPr bwMode="white">
          <a:xfrm>
            <a:off x="681904" y="2334403"/>
            <a:ext cx="7495238" cy="304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F4737C5-DC53-F113-CC71-E158345F4A48}"/>
              </a:ext>
            </a:extLst>
          </p:cNvPr>
          <p:cNvSpPr/>
          <p:nvPr/>
        </p:nvSpPr>
        <p:spPr bwMode="white">
          <a:xfrm>
            <a:off x="623392" y="2858403"/>
            <a:ext cx="7344816" cy="514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0B73E6E-9A55-B819-E7C5-95B78FFD7A8D}"/>
              </a:ext>
            </a:extLst>
          </p:cNvPr>
          <p:cNvSpPr/>
          <p:nvPr/>
        </p:nvSpPr>
        <p:spPr bwMode="white">
          <a:xfrm>
            <a:off x="681904" y="3592006"/>
            <a:ext cx="6400000" cy="333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57F10E2-26BE-6A9D-177F-F694661C04CE}"/>
              </a:ext>
            </a:extLst>
          </p:cNvPr>
          <p:cNvSpPr/>
          <p:nvPr/>
        </p:nvSpPr>
        <p:spPr bwMode="white">
          <a:xfrm>
            <a:off x="681904" y="4201752"/>
            <a:ext cx="6998272" cy="457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>
            <a:extLst>
              <a:ext uri="{FF2B5EF4-FFF2-40B4-BE49-F238E27FC236}">
                <a16:creationId xmlns:a16="http://schemas.microsoft.com/office/drawing/2014/main" id="{113ADF03-61EC-9899-BD77-9939226FFF9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446"/>
          <a:stretch/>
        </p:blipFill>
        <p:spPr>
          <a:xfrm>
            <a:off x="8711651" y="1356974"/>
            <a:ext cx="2276800" cy="30254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4"/>
          <a:srcRect l="70524"/>
          <a:stretch/>
        </p:blipFill>
        <p:spPr>
          <a:xfrm>
            <a:off x="8711651" y="1400727"/>
            <a:ext cx="1712686" cy="2885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611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  <p:bldP spid="12" grpId="0" animBg="1"/>
      <p:bldP spid="1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6C14BD-CA49-9BBE-65A3-3E4C323F7C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87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0448044-B0B8-BE9C-E78B-75AC0214838B}"/>
              </a:ext>
            </a:extLst>
          </p:cNvPr>
          <p:cNvSpPr/>
          <p:nvPr/>
        </p:nvSpPr>
        <p:spPr bwMode="white">
          <a:xfrm>
            <a:off x="681904" y="1162745"/>
            <a:ext cx="9446544" cy="407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F321941-ADA8-4FC8-1FA2-C0751033621E}"/>
              </a:ext>
            </a:extLst>
          </p:cNvPr>
          <p:cNvSpPr/>
          <p:nvPr/>
        </p:nvSpPr>
        <p:spPr bwMode="white">
          <a:xfrm>
            <a:off x="681904" y="1773129"/>
            <a:ext cx="6076190" cy="343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FE72011-A03A-D38C-82E1-F03B1BF6FEED}"/>
              </a:ext>
            </a:extLst>
          </p:cNvPr>
          <p:cNvSpPr/>
          <p:nvPr/>
        </p:nvSpPr>
        <p:spPr bwMode="white">
          <a:xfrm>
            <a:off x="681904" y="2421662"/>
            <a:ext cx="4609523" cy="324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C5662EC-861B-5687-17C8-FB303A223190}"/>
              </a:ext>
            </a:extLst>
          </p:cNvPr>
          <p:cNvSpPr/>
          <p:nvPr/>
        </p:nvSpPr>
        <p:spPr bwMode="white">
          <a:xfrm>
            <a:off x="681904" y="3051121"/>
            <a:ext cx="2838095" cy="324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D990781-E5AC-1A9E-0ABD-0A83A0F81939}"/>
              </a:ext>
            </a:extLst>
          </p:cNvPr>
          <p:cNvSpPr/>
          <p:nvPr/>
        </p:nvSpPr>
        <p:spPr bwMode="white">
          <a:xfrm>
            <a:off x="681904" y="3680580"/>
            <a:ext cx="6566224" cy="684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FD0157D9-4492-BFA8-5D3A-AFE2C3B0A9E0}"/>
              </a:ext>
            </a:extLst>
          </p:cNvPr>
          <p:cNvSpPr/>
          <p:nvPr/>
        </p:nvSpPr>
        <p:spPr bwMode="white">
          <a:xfrm>
            <a:off x="681904" y="4670297"/>
            <a:ext cx="5270080" cy="440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img_16777215">
            <a:extLst>
              <a:ext uri="{FF2B5EF4-FFF2-40B4-BE49-F238E27FC236}">
                <a16:creationId xmlns:a16="http://schemas.microsoft.com/office/drawing/2014/main" id="{113ADF03-61EC-9899-BD77-9939226FFF9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446"/>
          <a:stretch/>
        </p:blipFill>
        <p:spPr>
          <a:xfrm>
            <a:off x="9084951" y="2085004"/>
            <a:ext cx="2276800" cy="30254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4"/>
          <a:srcRect l="70524"/>
          <a:stretch/>
        </p:blipFill>
        <p:spPr>
          <a:xfrm>
            <a:off x="9058992" y="2116470"/>
            <a:ext cx="1712686" cy="2885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7855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1" grpId="0" animBg="1"/>
      <p:bldP spid="14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C2A28B-D3F0-9082-7537-ECE7A42280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48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EA2049-D798-0054-0CD5-5CB04A9A8CB6}"/>
              </a:ext>
            </a:extLst>
          </p:cNvPr>
          <p:cNvSpPr/>
          <p:nvPr/>
        </p:nvSpPr>
        <p:spPr bwMode="white">
          <a:xfrm>
            <a:off x="10148571" y="1257876"/>
            <a:ext cx="285715" cy="295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BCEB89C-86C6-E53B-16A9-8F9539EC559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8707" y="3212976"/>
            <a:ext cx="2874586" cy="30150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72317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AB82AC-9F23-8ED6-FB0A-CB75F55115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48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35054B0-0632-CECB-01E3-03F5B51B41BE}"/>
              </a:ext>
            </a:extLst>
          </p:cNvPr>
          <p:cNvSpPr/>
          <p:nvPr/>
        </p:nvSpPr>
        <p:spPr bwMode="white">
          <a:xfrm>
            <a:off x="10167619" y="1877275"/>
            <a:ext cx="266666" cy="276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4F0B1D7-30EC-645A-EBCA-A5F6055A965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52" y="2492896"/>
            <a:ext cx="2951896" cy="3333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71892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66BF53-3AAE-234E-B197-E75B2A99A59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72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EC8757-C1B8-D875-0405-FF5CD602FA49}"/>
              </a:ext>
            </a:extLst>
          </p:cNvPr>
          <p:cNvSpPr/>
          <p:nvPr/>
        </p:nvSpPr>
        <p:spPr bwMode="white">
          <a:xfrm>
            <a:off x="10167619" y="1162798"/>
            <a:ext cx="257142" cy="276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1411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DDA738-5F6B-3F83-28ED-64F1E22AA1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702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91DA8B-A438-5B21-0927-CCE08984695D}"/>
              </a:ext>
            </a:extLst>
          </p:cNvPr>
          <p:cNvSpPr/>
          <p:nvPr/>
        </p:nvSpPr>
        <p:spPr bwMode="white">
          <a:xfrm>
            <a:off x="10148571" y="1879317"/>
            <a:ext cx="285715" cy="286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633CEA8D-0499-E1C0-402A-F701978704A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4725144"/>
            <a:ext cx="10800000" cy="13463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C90E21A8-6837-6D4A-52C4-EA752B74C845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816" y="1340768"/>
            <a:ext cx="3312368" cy="35811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31952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A5FDD1-6328-CE2F-0CF3-6D52F7C37D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73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A21608C-9B5F-CAFB-C174-16AAC5924918}"/>
              </a:ext>
            </a:extLst>
          </p:cNvPr>
          <p:cNvSpPr/>
          <p:nvPr/>
        </p:nvSpPr>
        <p:spPr bwMode="white">
          <a:xfrm>
            <a:off x="10129523" y="1755673"/>
            <a:ext cx="323809" cy="286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6148B16-AE9D-A21A-26CD-0CFD99DEFFA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4419" y="2845170"/>
            <a:ext cx="3023162" cy="3423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91537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91F4D9-9183-8829-E74B-875AC09A1C9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312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B29AD5-80F2-0CD1-422B-FBBF38793AD7}"/>
              </a:ext>
            </a:extLst>
          </p:cNvPr>
          <p:cNvSpPr/>
          <p:nvPr/>
        </p:nvSpPr>
        <p:spPr bwMode="white">
          <a:xfrm>
            <a:off x="10158095" y="1849334"/>
            <a:ext cx="276190" cy="286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6EDCAD78-B27F-8B58-B996-09B63740B69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4834" y="2991779"/>
            <a:ext cx="2682332" cy="3130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9929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1</Words>
  <Application>Microsoft Office PowerPoint</Application>
  <PresentationFormat>宽屏</PresentationFormat>
  <Paragraphs>1</Paragraphs>
  <Slides>36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0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2023-12-08T14:16:45Z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