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5047" y="3152809"/>
            <a:ext cx="9161905" cy="5523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F793F5-72C5-251B-F601-BAB4FC19F3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556792"/>
            <a:ext cx="10800000" cy="4198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48C5A4-2C54-53EF-2C95-307BB773C78E}"/>
              </a:ext>
            </a:extLst>
          </p:cNvPr>
          <p:cNvSpPr/>
          <p:nvPr/>
        </p:nvSpPr>
        <p:spPr bwMode="white">
          <a:xfrm>
            <a:off x="657904" y="1728554"/>
            <a:ext cx="4000000" cy="42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7E5A43-975C-FB55-2E78-8AD2DE6D76A7}"/>
              </a:ext>
            </a:extLst>
          </p:cNvPr>
          <p:cNvSpPr/>
          <p:nvPr/>
        </p:nvSpPr>
        <p:spPr bwMode="white">
          <a:xfrm>
            <a:off x="657904" y="2597306"/>
            <a:ext cx="5942152" cy="469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29AB15F-B186-59E9-2766-C722C2EA2B87}"/>
              </a:ext>
            </a:extLst>
          </p:cNvPr>
          <p:cNvSpPr/>
          <p:nvPr/>
        </p:nvSpPr>
        <p:spPr bwMode="white">
          <a:xfrm>
            <a:off x="696001" y="3429000"/>
            <a:ext cx="3076190" cy="437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A97E666-BA17-12F2-EB35-17818822BD9A}"/>
              </a:ext>
            </a:extLst>
          </p:cNvPr>
          <p:cNvSpPr/>
          <p:nvPr/>
        </p:nvSpPr>
        <p:spPr bwMode="white">
          <a:xfrm>
            <a:off x="551384" y="4264162"/>
            <a:ext cx="6552728" cy="520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8814560-8C3F-CB25-096E-FED86252160C}"/>
              </a:ext>
            </a:extLst>
          </p:cNvPr>
          <p:cNvSpPr/>
          <p:nvPr/>
        </p:nvSpPr>
        <p:spPr bwMode="white">
          <a:xfrm>
            <a:off x="657904" y="5173342"/>
            <a:ext cx="9326528" cy="52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img_16777215">
            <a:extLst>
              <a:ext uri="{FF2B5EF4-FFF2-40B4-BE49-F238E27FC236}">
                <a16:creationId xmlns:a16="http://schemas.microsoft.com/office/drawing/2014/main" id="{D69E9547-59D3-78C0-8E39-70DEDA4F1A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69" t="82328" r="14296"/>
          <a:stretch/>
        </p:blipFill>
        <p:spPr>
          <a:xfrm>
            <a:off x="7310992" y="638469"/>
            <a:ext cx="2088232" cy="927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1507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2" grpId="0" animBg="1"/>
      <p:bldP spid="16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02C610-98CA-7DEE-9DCA-B36C23608F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235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CEC47E-EF52-D450-CBF4-B52E26941B4B}"/>
              </a:ext>
            </a:extLst>
          </p:cNvPr>
          <p:cNvSpPr/>
          <p:nvPr/>
        </p:nvSpPr>
        <p:spPr bwMode="white">
          <a:xfrm>
            <a:off x="686760" y="1213038"/>
            <a:ext cx="2875248" cy="36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E24B11-845A-B26E-00CF-715588B83B59}"/>
              </a:ext>
            </a:extLst>
          </p:cNvPr>
          <p:cNvSpPr/>
          <p:nvPr/>
        </p:nvSpPr>
        <p:spPr bwMode="white">
          <a:xfrm>
            <a:off x="479376" y="1819790"/>
            <a:ext cx="4860965" cy="507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C43F3A7-0C58-8D71-256B-7F1241AC035C}"/>
              </a:ext>
            </a:extLst>
          </p:cNvPr>
          <p:cNvSpPr/>
          <p:nvPr/>
        </p:nvSpPr>
        <p:spPr bwMode="white">
          <a:xfrm>
            <a:off x="479376" y="2717454"/>
            <a:ext cx="3523060" cy="806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4BAC1C3-DF82-24A6-4AB1-4BF0C0AEC8A0}"/>
              </a:ext>
            </a:extLst>
          </p:cNvPr>
          <p:cNvSpPr/>
          <p:nvPr/>
        </p:nvSpPr>
        <p:spPr bwMode="white">
          <a:xfrm>
            <a:off x="623392" y="3812175"/>
            <a:ext cx="5182307" cy="484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5CFF23E-D384-5781-50F7-FA008391BDCD}"/>
              </a:ext>
            </a:extLst>
          </p:cNvPr>
          <p:cNvSpPr/>
          <p:nvPr/>
        </p:nvSpPr>
        <p:spPr bwMode="white">
          <a:xfrm>
            <a:off x="686760" y="4687324"/>
            <a:ext cx="2384904" cy="47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765F654-FE84-C019-1BD7-DC61602022FA}"/>
              </a:ext>
            </a:extLst>
          </p:cNvPr>
          <p:cNvSpPr/>
          <p:nvPr/>
        </p:nvSpPr>
        <p:spPr bwMode="white">
          <a:xfrm>
            <a:off x="821128" y="5427064"/>
            <a:ext cx="6984776" cy="522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61AAA0D0-EC13-7A8C-E381-903C4BAB45F1}"/>
              </a:ext>
            </a:extLst>
          </p:cNvPr>
          <p:cNvSpPr/>
          <p:nvPr/>
        </p:nvSpPr>
        <p:spPr bwMode="white">
          <a:xfrm>
            <a:off x="686760" y="6200051"/>
            <a:ext cx="7641488" cy="357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168" y="1363903"/>
            <a:ext cx="2452516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485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8" grpId="0" animBg="1"/>
      <p:bldP spid="19" grpId="0" animBg="1"/>
      <p:bldP spid="22" grpId="0" animBg="1"/>
      <p:bldP spid="2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806ADC-313D-8E1E-EFE2-185C36448A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3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60D67D-A450-D458-54BF-75033E6EFC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900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6E1130-D791-1779-3666-A16D1825DAA1}"/>
              </a:ext>
            </a:extLst>
          </p:cNvPr>
          <p:cNvSpPr/>
          <p:nvPr/>
        </p:nvSpPr>
        <p:spPr bwMode="white">
          <a:xfrm>
            <a:off x="2161847" y="2028955"/>
            <a:ext cx="1024039" cy="335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754161-F1AB-1A41-783C-D653F206AE94}"/>
              </a:ext>
            </a:extLst>
          </p:cNvPr>
          <p:cNvSpPr/>
          <p:nvPr/>
        </p:nvSpPr>
        <p:spPr bwMode="white">
          <a:xfrm>
            <a:off x="3923196" y="2823721"/>
            <a:ext cx="1433655" cy="39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998193-17FA-CD08-82A0-6176F2B11A9D}"/>
              </a:ext>
            </a:extLst>
          </p:cNvPr>
          <p:cNvSpPr/>
          <p:nvPr/>
        </p:nvSpPr>
        <p:spPr bwMode="white">
          <a:xfrm>
            <a:off x="3988735" y="3501008"/>
            <a:ext cx="18678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37FCCC-08B0-2834-9CC2-D088C748C108}"/>
              </a:ext>
            </a:extLst>
          </p:cNvPr>
          <p:cNvSpPr/>
          <p:nvPr/>
        </p:nvSpPr>
        <p:spPr bwMode="white">
          <a:xfrm>
            <a:off x="5111082" y="5298145"/>
            <a:ext cx="1441847" cy="39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62BF773-4EAC-D78F-44C9-A32A414E5865}"/>
              </a:ext>
            </a:extLst>
          </p:cNvPr>
          <p:cNvSpPr/>
          <p:nvPr/>
        </p:nvSpPr>
        <p:spPr bwMode="white">
          <a:xfrm>
            <a:off x="1203346" y="6117490"/>
            <a:ext cx="671770" cy="385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255DBF0-3E8E-7FCD-02D6-068F0B460CED}"/>
              </a:ext>
            </a:extLst>
          </p:cNvPr>
          <p:cNvSpPr/>
          <p:nvPr/>
        </p:nvSpPr>
        <p:spPr bwMode="white">
          <a:xfrm>
            <a:off x="3300580" y="6117490"/>
            <a:ext cx="688154" cy="385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448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EF0E38-D393-D904-928C-9723085EC9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581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6992FB6-9869-B7E3-852F-FCD7B4B617D8}"/>
              </a:ext>
            </a:extLst>
          </p:cNvPr>
          <p:cNvSpPr/>
          <p:nvPr/>
        </p:nvSpPr>
        <p:spPr bwMode="white">
          <a:xfrm>
            <a:off x="839416" y="2924945"/>
            <a:ext cx="392570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66DBAE9-D2CC-9A80-24A5-267643D9D28E}"/>
              </a:ext>
            </a:extLst>
          </p:cNvPr>
          <p:cNvSpPr/>
          <p:nvPr/>
        </p:nvSpPr>
        <p:spPr bwMode="white">
          <a:xfrm>
            <a:off x="1104030" y="3573016"/>
            <a:ext cx="3839841" cy="96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3F31519-377A-F642-23D2-3580F4F1C401}"/>
              </a:ext>
            </a:extLst>
          </p:cNvPr>
          <p:cNvSpPr/>
          <p:nvPr/>
        </p:nvSpPr>
        <p:spPr bwMode="white">
          <a:xfrm>
            <a:off x="1155234" y="4833688"/>
            <a:ext cx="3788637" cy="440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6528328A-1506-F80C-2214-B8D9DDB6821E}"/>
              </a:ext>
            </a:extLst>
          </p:cNvPr>
          <p:cNvSpPr/>
          <p:nvPr/>
        </p:nvSpPr>
        <p:spPr bwMode="white">
          <a:xfrm>
            <a:off x="1104030" y="5456982"/>
            <a:ext cx="3047753" cy="348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442359A7-9DE2-5AFE-89EE-156827986F58}"/>
              </a:ext>
            </a:extLst>
          </p:cNvPr>
          <p:cNvSpPr/>
          <p:nvPr/>
        </p:nvSpPr>
        <p:spPr bwMode="white">
          <a:xfrm>
            <a:off x="1104030" y="5988470"/>
            <a:ext cx="3661086" cy="692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638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21" grpId="0" animBg="1"/>
      <p:bldP spid="25" grpId="0" animBg="1"/>
      <p:bldP spid="3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1A3A47-ADD3-904D-5A77-8719AAD681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7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D54630A-3FC1-014C-313E-AABA27B0DBB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52" b="48738"/>
          <a:stretch/>
        </p:blipFill>
        <p:spPr>
          <a:xfrm>
            <a:off x="6138648" y="3140968"/>
            <a:ext cx="3783986" cy="2952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02496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54630A-3FC1-014C-313E-AABA27B0DB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516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B986329-C9D3-D210-82BB-99282EB9404D}"/>
              </a:ext>
            </a:extLst>
          </p:cNvPr>
          <p:cNvSpPr/>
          <p:nvPr/>
        </p:nvSpPr>
        <p:spPr bwMode="white">
          <a:xfrm>
            <a:off x="623393" y="1124744"/>
            <a:ext cx="2848544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BCF015A-F71C-9D4D-1A37-F31435A99F70}"/>
              </a:ext>
            </a:extLst>
          </p:cNvPr>
          <p:cNvSpPr/>
          <p:nvPr/>
        </p:nvSpPr>
        <p:spPr bwMode="white">
          <a:xfrm>
            <a:off x="687719" y="1916832"/>
            <a:ext cx="2960009" cy="41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39B0523-56E2-A933-B166-76655DF3E79F}"/>
              </a:ext>
            </a:extLst>
          </p:cNvPr>
          <p:cNvSpPr/>
          <p:nvPr/>
        </p:nvSpPr>
        <p:spPr bwMode="white">
          <a:xfrm>
            <a:off x="687719" y="2619666"/>
            <a:ext cx="4976233" cy="495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2382E12C-F0F2-8CED-5E86-EE71281C3F3C}"/>
              </a:ext>
            </a:extLst>
          </p:cNvPr>
          <p:cNvSpPr/>
          <p:nvPr/>
        </p:nvSpPr>
        <p:spPr bwMode="white">
          <a:xfrm>
            <a:off x="720000" y="3403285"/>
            <a:ext cx="4727928" cy="856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06EFF78F-70BC-8F91-B5F2-CEF6FEC46395}"/>
              </a:ext>
            </a:extLst>
          </p:cNvPr>
          <p:cNvSpPr/>
          <p:nvPr/>
        </p:nvSpPr>
        <p:spPr bwMode="white">
          <a:xfrm>
            <a:off x="623393" y="4575029"/>
            <a:ext cx="3816423" cy="53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502DC286-94DD-D771-E00E-5480D119C232}"/>
              </a:ext>
            </a:extLst>
          </p:cNvPr>
          <p:cNvSpPr/>
          <p:nvPr/>
        </p:nvSpPr>
        <p:spPr bwMode="white">
          <a:xfrm>
            <a:off x="792630" y="5479826"/>
            <a:ext cx="2855097" cy="469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1B051EEC-6797-1D45-4B66-1468BEA8839D}"/>
              </a:ext>
            </a:extLst>
          </p:cNvPr>
          <p:cNvSpPr/>
          <p:nvPr/>
        </p:nvSpPr>
        <p:spPr bwMode="white">
          <a:xfrm>
            <a:off x="687718" y="6255366"/>
            <a:ext cx="7352497" cy="476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247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6" grpId="0" animBg="1"/>
      <p:bldP spid="27" grpId="0" animBg="1"/>
      <p:bldP spid="32" grpId="0" animBg="1"/>
      <p:bldP spid="36" grpId="0" animBg="1"/>
      <p:bldP spid="3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EE5794-92B6-162E-947F-40CA173DC5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4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EC1280-D09E-1B15-14B0-05CA8FBF470B}"/>
              </a:ext>
            </a:extLst>
          </p:cNvPr>
          <p:cNvSpPr/>
          <p:nvPr/>
        </p:nvSpPr>
        <p:spPr bwMode="white">
          <a:xfrm>
            <a:off x="1199456" y="2924944"/>
            <a:ext cx="3234829" cy="514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171B28F-C9ED-4AEC-9401-C181175593AC}"/>
              </a:ext>
            </a:extLst>
          </p:cNvPr>
          <p:cNvSpPr/>
          <p:nvPr/>
        </p:nvSpPr>
        <p:spPr bwMode="white">
          <a:xfrm>
            <a:off x="1358095" y="3878127"/>
            <a:ext cx="4665897" cy="419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AD2965D-3AB7-8227-0F64-5EC36ED8B810}"/>
              </a:ext>
            </a:extLst>
          </p:cNvPr>
          <p:cNvSpPr/>
          <p:nvPr/>
        </p:nvSpPr>
        <p:spPr bwMode="white">
          <a:xfrm>
            <a:off x="1358095" y="4581128"/>
            <a:ext cx="387380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8223E8E-CD94-186E-1BD8-21F89E22391D}"/>
              </a:ext>
            </a:extLst>
          </p:cNvPr>
          <p:cNvSpPr/>
          <p:nvPr/>
        </p:nvSpPr>
        <p:spPr bwMode="white">
          <a:xfrm>
            <a:off x="1271464" y="5512956"/>
            <a:ext cx="5616624" cy="652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388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6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28CA93-B68D-2BDD-0F0B-533B1E287E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0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3A7858-AEB8-3EBF-AD92-7E21152B1889}"/>
              </a:ext>
            </a:extLst>
          </p:cNvPr>
          <p:cNvSpPr/>
          <p:nvPr/>
        </p:nvSpPr>
        <p:spPr bwMode="white">
          <a:xfrm>
            <a:off x="527376" y="1067354"/>
            <a:ext cx="2545004" cy="457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D64BC06-60F1-5C3D-DB7F-C7D4E975319A}"/>
              </a:ext>
            </a:extLst>
          </p:cNvPr>
          <p:cNvSpPr/>
          <p:nvPr/>
        </p:nvSpPr>
        <p:spPr bwMode="white">
          <a:xfrm>
            <a:off x="527376" y="1849257"/>
            <a:ext cx="5568623" cy="571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5A9AFDC-4A97-F3EF-68BC-82AC409D6DDF}"/>
              </a:ext>
            </a:extLst>
          </p:cNvPr>
          <p:cNvSpPr/>
          <p:nvPr/>
        </p:nvSpPr>
        <p:spPr bwMode="white">
          <a:xfrm>
            <a:off x="681904" y="2821870"/>
            <a:ext cx="6638232" cy="410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74480D0-3A9E-10B3-390C-B8DB3B178D7B}"/>
              </a:ext>
            </a:extLst>
          </p:cNvPr>
          <p:cNvSpPr/>
          <p:nvPr/>
        </p:nvSpPr>
        <p:spPr bwMode="white">
          <a:xfrm>
            <a:off x="681904" y="3573016"/>
            <a:ext cx="3266667" cy="526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3B8647A-1EE1-4DCA-4D66-B7F01402383F}"/>
              </a:ext>
            </a:extLst>
          </p:cNvPr>
          <p:cNvSpPr/>
          <p:nvPr/>
        </p:nvSpPr>
        <p:spPr bwMode="white">
          <a:xfrm>
            <a:off x="681904" y="4547780"/>
            <a:ext cx="2428571" cy="410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img_16777215">
            <a:extLst>
              <a:ext uri="{FF2B5EF4-FFF2-40B4-BE49-F238E27FC236}">
                <a16:creationId xmlns:a16="http://schemas.microsoft.com/office/drawing/2014/main" id="{C9EE5794-92B6-162E-947F-40CA173DC5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45" t="36470" r="4218"/>
          <a:stretch/>
        </p:blipFill>
        <p:spPr>
          <a:xfrm>
            <a:off x="7896200" y="1921175"/>
            <a:ext cx="3816424" cy="3401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11732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3" grpId="0" animBg="1"/>
      <p:bldP spid="20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9E9547-59D3-78C0-8E39-70DEDA4F1A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991002"/>
            <a:ext cx="10129120" cy="4922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48C5A4-2C54-53EF-2C95-307BB773C78E}"/>
              </a:ext>
            </a:extLst>
          </p:cNvPr>
          <p:cNvSpPr/>
          <p:nvPr/>
        </p:nvSpPr>
        <p:spPr bwMode="white">
          <a:xfrm>
            <a:off x="7320136" y="5013176"/>
            <a:ext cx="3855984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4797152"/>
            <a:ext cx="1887088" cy="1883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02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2023-12-09T03:59:27Z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