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8" r:id="rId3"/>
    <p:sldId id="356" r:id="rId4"/>
    <p:sldId id="355" r:id="rId5"/>
    <p:sldId id="354" r:id="rId6"/>
    <p:sldId id="353" r:id="rId7"/>
    <p:sldId id="352" r:id="rId8"/>
    <p:sldId id="351" r:id="rId9"/>
    <p:sldId id="350" r:id="rId10"/>
    <p:sldId id="349" r:id="rId11"/>
    <p:sldId id="348" r:id="rId12"/>
    <p:sldId id="347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9F844B-4D1E-CFD9-DE39-45010A73A6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910440"/>
            <a:ext cx="10800000" cy="30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EB5D1D-C475-3BDF-7DCA-7C5B21EA20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8F26B2-BF2F-06E4-BB28-E5D0CADD8674}"/>
              </a:ext>
            </a:extLst>
          </p:cNvPr>
          <p:cNvSpPr/>
          <p:nvPr/>
        </p:nvSpPr>
        <p:spPr bwMode="white">
          <a:xfrm>
            <a:off x="6358095" y="2402548"/>
            <a:ext cx="266666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A45B8-3E9A-322D-5997-5EB3EF30C296}"/>
              </a:ext>
            </a:extLst>
          </p:cNvPr>
          <p:cNvSpPr/>
          <p:nvPr/>
        </p:nvSpPr>
        <p:spPr bwMode="white">
          <a:xfrm>
            <a:off x="2929523" y="4395779"/>
            <a:ext cx="247619" cy="286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12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1AC5E8-41AF-5313-E78E-73519F823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9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9E1A0-0BCA-E5D4-2537-26C59929397D}"/>
              </a:ext>
            </a:extLst>
          </p:cNvPr>
          <p:cNvSpPr/>
          <p:nvPr/>
        </p:nvSpPr>
        <p:spPr bwMode="white">
          <a:xfrm>
            <a:off x="1786666" y="2162776"/>
            <a:ext cx="780952" cy="28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462928-9F72-7836-9B98-CE2B595B858A}"/>
              </a:ext>
            </a:extLst>
          </p:cNvPr>
          <p:cNvSpPr/>
          <p:nvPr/>
        </p:nvSpPr>
        <p:spPr bwMode="white">
          <a:xfrm>
            <a:off x="3939047" y="4153754"/>
            <a:ext cx="457142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D58F0E-05CB-2216-C565-524A2A6C1BFA}"/>
              </a:ext>
            </a:extLst>
          </p:cNvPr>
          <p:cNvSpPr/>
          <p:nvPr/>
        </p:nvSpPr>
        <p:spPr bwMode="white">
          <a:xfrm>
            <a:off x="6700952" y="6144733"/>
            <a:ext cx="438095" cy="295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678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F2E5B-A253-1B74-63F3-FE9121C987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6D51C20-7C22-B5E7-1CF1-A0498FC927B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892917"/>
            <a:ext cx="10800000" cy="270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1C07CB-E15F-48CB-B1AE-2D5D7C663B12}"/>
              </a:ext>
            </a:extLst>
          </p:cNvPr>
          <p:cNvSpPr/>
          <p:nvPr/>
        </p:nvSpPr>
        <p:spPr bwMode="white">
          <a:xfrm>
            <a:off x="3319083" y="5137488"/>
            <a:ext cx="419047" cy="29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443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2101F5-BBF8-BC72-3BBD-A43B243DE1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373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AB0DD-B9E7-03AB-BC24-1A927B24D5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C7BEDA-022E-93C2-338F-FA1DBCB5AEFE}"/>
              </a:ext>
            </a:extLst>
          </p:cNvPr>
          <p:cNvSpPr/>
          <p:nvPr/>
        </p:nvSpPr>
        <p:spPr bwMode="white">
          <a:xfrm>
            <a:off x="681904" y="1143736"/>
            <a:ext cx="5414096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A65729-0B6B-D68F-1A10-518379E879B5}"/>
              </a:ext>
            </a:extLst>
          </p:cNvPr>
          <p:cNvSpPr/>
          <p:nvPr/>
        </p:nvSpPr>
        <p:spPr bwMode="white">
          <a:xfrm>
            <a:off x="681904" y="1744815"/>
            <a:ext cx="2571428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63D8FD-4803-4C2B-870E-AD1BE78348CF}"/>
              </a:ext>
            </a:extLst>
          </p:cNvPr>
          <p:cNvSpPr/>
          <p:nvPr/>
        </p:nvSpPr>
        <p:spPr bwMode="white">
          <a:xfrm>
            <a:off x="681904" y="2546253"/>
            <a:ext cx="2893816" cy="36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F315B0-F8E9-1E58-1634-E6F3804FF013}"/>
              </a:ext>
            </a:extLst>
          </p:cNvPr>
          <p:cNvSpPr/>
          <p:nvPr/>
        </p:nvSpPr>
        <p:spPr bwMode="white">
          <a:xfrm>
            <a:off x="3604672" y="2348880"/>
            <a:ext cx="190612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7ECDDA-7BF5-E2EE-7A2B-0B0A4BA26A49}"/>
              </a:ext>
            </a:extLst>
          </p:cNvPr>
          <p:cNvSpPr/>
          <p:nvPr/>
        </p:nvSpPr>
        <p:spPr bwMode="white">
          <a:xfrm>
            <a:off x="681904" y="3376314"/>
            <a:ext cx="4828888" cy="133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C7BEDA-022E-93C2-338F-FA1DBCB5AEFE}"/>
              </a:ext>
            </a:extLst>
          </p:cNvPr>
          <p:cNvSpPr/>
          <p:nvPr/>
        </p:nvSpPr>
        <p:spPr bwMode="white">
          <a:xfrm>
            <a:off x="6134096" y="1143736"/>
            <a:ext cx="3130256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43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3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7CE31-F485-C722-86E5-BC74359C1C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2951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ACA3E-41D2-3000-EF69-AE3C617996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8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1D643-8D1A-CE96-DF56-8924FA68A0BE}"/>
              </a:ext>
            </a:extLst>
          </p:cNvPr>
          <p:cNvSpPr/>
          <p:nvPr/>
        </p:nvSpPr>
        <p:spPr bwMode="white">
          <a:xfrm>
            <a:off x="681904" y="1086480"/>
            <a:ext cx="4257142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CEBBC-2278-8436-A915-262DD82A0D64}"/>
              </a:ext>
            </a:extLst>
          </p:cNvPr>
          <p:cNvSpPr/>
          <p:nvPr/>
        </p:nvSpPr>
        <p:spPr bwMode="white">
          <a:xfrm>
            <a:off x="681904" y="1697044"/>
            <a:ext cx="4866666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E72373-F64B-5F1E-581B-19373E570F26}"/>
              </a:ext>
            </a:extLst>
          </p:cNvPr>
          <p:cNvSpPr/>
          <p:nvPr/>
        </p:nvSpPr>
        <p:spPr bwMode="white">
          <a:xfrm>
            <a:off x="681904" y="2307608"/>
            <a:ext cx="5054056" cy="70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5229EB-A496-271C-0F6A-10AB8EADAAC1}"/>
              </a:ext>
            </a:extLst>
          </p:cNvPr>
          <p:cNvSpPr/>
          <p:nvPr/>
        </p:nvSpPr>
        <p:spPr bwMode="white">
          <a:xfrm>
            <a:off x="681904" y="3261613"/>
            <a:ext cx="4766024" cy="73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33B12F-DC22-18EE-9E3A-1D94F396A0E4}"/>
              </a:ext>
            </a:extLst>
          </p:cNvPr>
          <p:cNvSpPr/>
          <p:nvPr/>
        </p:nvSpPr>
        <p:spPr bwMode="white">
          <a:xfrm>
            <a:off x="681904" y="4330101"/>
            <a:ext cx="4477992" cy="130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533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2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923A8-8929-9CA5-852E-E22EE20D0D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23824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07EBCB-5080-FB2C-49C9-3AB61E6D0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6A34BE-E5B3-5B3B-B128-CE70AB3CCDDB}"/>
              </a:ext>
            </a:extLst>
          </p:cNvPr>
          <p:cNvSpPr/>
          <p:nvPr/>
        </p:nvSpPr>
        <p:spPr bwMode="white">
          <a:xfrm>
            <a:off x="681904" y="1248749"/>
            <a:ext cx="4838095" cy="87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5D13B5-74EC-38CC-6201-1D0FE493E315}"/>
              </a:ext>
            </a:extLst>
          </p:cNvPr>
          <p:cNvSpPr/>
          <p:nvPr/>
        </p:nvSpPr>
        <p:spPr bwMode="white">
          <a:xfrm>
            <a:off x="681904" y="2441633"/>
            <a:ext cx="2461768" cy="130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055FB7-EA43-3F1A-78AB-35E1ED745E1C}"/>
              </a:ext>
            </a:extLst>
          </p:cNvPr>
          <p:cNvSpPr/>
          <p:nvPr/>
        </p:nvSpPr>
        <p:spPr bwMode="white">
          <a:xfrm>
            <a:off x="681904" y="4063955"/>
            <a:ext cx="9374536" cy="648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88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22E71-57D5-A2F3-8A49-982B79D673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1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2304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EC3D92-4AE8-FDEE-9733-94C9AC3BAC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379EEAA-9656-EE48-A59F-F106619257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44" y="1815610"/>
            <a:ext cx="10800000" cy="3097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66BA03-775C-B062-8E81-12AEBFC732C2}"/>
              </a:ext>
            </a:extLst>
          </p:cNvPr>
          <p:cNvSpPr/>
          <p:nvPr/>
        </p:nvSpPr>
        <p:spPr bwMode="white">
          <a:xfrm>
            <a:off x="10491096" y="2044375"/>
            <a:ext cx="285714" cy="295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75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F1AA8-058E-0606-C3C4-F0BF2D8D5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3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F05D33-4980-5F69-DA42-FA0D11E97AF4}"/>
              </a:ext>
            </a:extLst>
          </p:cNvPr>
          <p:cNvSpPr/>
          <p:nvPr/>
        </p:nvSpPr>
        <p:spPr bwMode="white">
          <a:xfrm>
            <a:off x="627040" y="1229365"/>
            <a:ext cx="3685904" cy="91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C66505-80F6-934E-91CE-CA3830D5152D}"/>
              </a:ext>
            </a:extLst>
          </p:cNvPr>
          <p:cNvSpPr/>
          <p:nvPr/>
        </p:nvSpPr>
        <p:spPr bwMode="white">
          <a:xfrm>
            <a:off x="681904" y="2411341"/>
            <a:ext cx="1790476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5C97C3-A054-BB72-E285-FE85900D6EF9}"/>
              </a:ext>
            </a:extLst>
          </p:cNvPr>
          <p:cNvSpPr/>
          <p:nvPr/>
        </p:nvSpPr>
        <p:spPr bwMode="white">
          <a:xfrm>
            <a:off x="681904" y="3049989"/>
            <a:ext cx="2749800" cy="9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6AAE02A-E9C5-032F-BE33-5AB90FB9CFDC}"/>
              </a:ext>
            </a:extLst>
          </p:cNvPr>
          <p:cNvSpPr/>
          <p:nvPr/>
        </p:nvSpPr>
        <p:spPr bwMode="white">
          <a:xfrm>
            <a:off x="681904" y="4221088"/>
            <a:ext cx="2333334" cy="79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0A29587-527A-B53E-F4DF-93162CBEEC15}"/>
              </a:ext>
            </a:extLst>
          </p:cNvPr>
          <p:cNvSpPr/>
          <p:nvPr/>
        </p:nvSpPr>
        <p:spPr bwMode="white">
          <a:xfrm>
            <a:off x="720000" y="5270960"/>
            <a:ext cx="4655920" cy="75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F05D33-4980-5F69-DA42-FA0D11E97AF4}"/>
              </a:ext>
            </a:extLst>
          </p:cNvPr>
          <p:cNvSpPr/>
          <p:nvPr/>
        </p:nvSpPr>
        <p:spPr bwMode="white">
          <a:xfrm>
            <a:off x="4312944" y="1052736"/>
            <a:ext cx="3685904" cy="915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E5C97C3-A054-BB72-E285-FE85900D6EF9}"/>
              </a:ext>
            </a:extLst>
          </p:cNvPr>
          <p:cNvSpPr/>
          <p:nvPr/>
        </p:nvSpPr>
        <p:spPr bwMode="white">
          <a:xfrm>
            <a:off x="3437161" y="3082479"/>
            <a:ext cx="2749800" cy="924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6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5" grpId="0" animBg="1"/>
      <p:bldP spid="18" grpId="0" animBg="1"/>
      <p:bldP spid="20" grpId="0" animBg="1"/>
      <p:bldP spid="2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6BAFDA-BE50-7336-908F-AA1D50B7D4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DB0F0-2DB0-88E5-861F-4B3AB423AABE}"/>
              </a:ext>
            </a:extLst>
          </p:cNvPr>
          <p:cNvSpPr/>
          <p:nvPr/>
        </p:nvSpPr>
        <p:spPr bwMode="white">
          <a:xfrm>
            <a:off x="1329522" y="3861749"/>
            <a:ext cx="3902381" cy="3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7CADE7-1598-8BA7-3164-7414CC2017D0}"/>
              </a:ext>
            </a:extLst>
          </p:cNvPr>
          <p:cNvSpPr/>
          <p:nvPr/>
        </p:nvSpPr>
        <p:spPr bwMode="white">
          <a:xfrm>
            <a:off x="5231904" y="3789041"/>
            <a:ext cx="3168352" cy="444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CFC6AC-7974-216C-CF60-D302BBCB43E3}"/>
              </a:ext>
            </a:extLst>
          </p:cNvPr>
          <p:cNvSpPr/>
          <p:nvPr/>
        </p:nvSpPr>
        <p:spPr bwMode="white">
          <a:xfrm>
            <a:off x="1329523" y="4500736"/>
            <a:ext cx="3761904" cy="92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504624-742E-6A58-EEA9-732C79A3F54C}"/>
              </a:ext>
            </a:extLst>
          </p:cNvPr>
          <p:cNvSpPr/>
          <p:nvPr/>
        </p:nvSpPr>
        <p:spPr bwMode="white">
          <a:xfrm>
            <a:off x="5091427" y="4453052"/>
            <a:ext cx="1809525" cy="972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792ABA-99BA-3489-90E2-D60264D86B62}"/>
              </a:ext>
            </a:extLst>
          </p:cNvPr>
          <p:cNvSpPr/>
          <p:nvPr/>
        </p:nvSpPr>
        <p:spPr bwMode="white">
          <a:xfrm>
            <a:off x="1329522" y="5692877"/>
            <a:ext cx="6926717" cy="472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780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5675B8-FDE9-CB56-47F4-49BB168B93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695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DF27A-BADB-D8A3-5BB0-5CF7D46455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0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37A55-A60D-14E1-C4B6-36C87AF23BAA}"/>
              </a:ext>
            </a:extLst>
          </p:cNvPr>
          <p:cNvSpPr/>
          <p:nvPr/>
        </p:nvSpPr>
        <p:spPr bwMode="white">
          <a:xfrm>
            <a:off x="681904" y="1115078"/>
            <a:ext cx="5774136" cy="476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2A3D5E-AD88-EC53-747B-5C83FDA581E3}"/>
              </a:ext>
            </a:extLst>
          </p:cNvPr>
          <p:cNvSpPr/>
          <p:nvPr/>
        </p:nvSpPr>
        <p:spPr bwMode="white">
          <a:xfrm>
            <a:off x="681904" y="1725545"/>
            <a:ext cx="3523809" cy="35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FA4AFE-EFDA-B046-A22C-EA61E0ABD00C}"/>
              </a:ext>
            </a:extLst>
          </p:cNvPr>
          <p:cNvSpPr/>
          <p:nvPr/>
        </p:nvSpPr>
        <p:spPr bwMode="white">
          <a:xfrm>
            <a:off x="681904" y="2374166"/>
            <a:ext cx="6548083" cy="91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E6F143-3C8F-6E64-58C9-B9204902E5DD}"/>
              </a:ext>
            </a:extLst>
          </p:cNvPr>
          <p:cNvSpPr/>
          <p:nvPr/>
        </p:nvSpPr>
        <p:spPr bwMode="white">
          <a:xfrm>
            <a:off x="681904" y="3585562"/>
            <a:ext cx="2266666" cy="314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E25D8E-D806-A068-279D-39EC5DDC44B3}"/>
              </a:ext>
            </a:extLst>
          </p:cNvPr>
          <p:cNvSpPr/>
          <p:nvPr/>
        </p:nvSpPr>
        <p:spPr bwMode="white">
          <a:xfrm>
            <a:off x="681904" y="4196029"/>
            <a:ext cx="7942857" cy="3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4499E3-5D17-A6A7-0217-1032794E2EA7}"/>
              </a:ext>
            </a:extLst>
          </p:cNvPr>
          <p:cNvSpPr/>
          <p:nvPr/>
        </p:nvSpPr>
        <p:spPr bwMode="white">
          <a:xfrm>
            <a:off x="681904" y="4816034"/>
            <a:ext cx="5247619" cy="32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A4FC1D-FE49-E065-3483-19C840E50925}"/>
              </a:ext>
            </a:extLst>
          </p:cNvPr>
          <p:cNvSpPr/>
          <p:nvPr/>
        </p:nvSpPr>
        <p:spPr bwMode="white">
          <a:xfrm>
            <a:off x="681904" y="5455117"/>
            <a:ext cx="5600000" cy="3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2A3D5E-AD88-EC53-747B-5C83FDA581E3}"/>
              </a:ext>
            </a:extLst>
          </p:cNvPr>
          <p:cNvSpPr/>
          <p:nvPr/>
        </p:nvSpPr>
        <p:spPr bwMode="white">
          <a:xfrm>
            <a:off x="6456040" y="1115077"/>
            <a:ext cx="773947" cy="33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34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2D639E-7B0D-EDA6-3160-48B05201C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5248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8289E-777B-0E70-6B07-E0FEB02041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031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0D4E3-A32A-A35D-876C-FDDA19605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E19181-C683-A727-0EBF-029CE09AF0E9}"/>
              </a:ext>
            </a:extLst>
          </p:cNvPr>
          <p:cNvSpPr/>
          <p:nvPr/>
        </p:nvSpPr>
        <p:spPr bwMode="white">
          <a:xfrm>
            <a:off x="681904" y="1134142"/>
            <a:ext cx="9971428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CAA208-CC3B-FB50-2AF3-F00D9E52B6CC}"/>
              </a:ext>
            </a:extLst>
          </p:cNvPr>
          <p:cNvSpPr/>
          <p:nvPr/>
        </p:nvSpPr>
        <p:spPr bwMode="white">
          <a:xfrm>
            <a:off x="681904" y="1754099"/>
            <a:ext cx="876190" cy="362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AFA072-680F-9FFF-834D-9CF5DE867CBA}"/>
              </a:ext>
            </a:extLst>
          </p:cNvPr>
          <p:cNvSpPr/>
          <p:nvPr/>
        </p:nvSpPr>
        <p:spPr bwMode="white">
          <a:xfrm>
            <a:off x="681904" y="2440822"/>
            <a:ext cx="4895238" cy="92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CB07B9-F625-CE12-C1FE-6E2B7F63C69E}"/>
              </a:ext>
            </a:extLst>
          </p:cNvPr>
          <p:cNvSpPr/>
          <p:nvPr/>
        </p:nvSpPr>
        <p:spPr bwMode="white">
          <a:xfrm>
            <a:off x="5586666" y="2440822"/>
            <a:ext cx="2342857" cy="925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628C8D-E4C9-6A6D-6821-C897906491E0}"/>
              </a:ext>
            </a:extLst>
          </p:cNvPr>
          <p:cNvSpPr/>
          <p:nvPr/>
        </p:nvSpPr>
        <p:spPr bwMode="white">
          <a:xfrm>
            <a:off x="681904" y="3642585"/>
            <a:ext cx="9961904" cy="33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BC3479-6C03-3658-8BAB-BC55544BA615}"/>
              </a:ext>
            </a:extLst>
          </p:cNvPr>
          <p:cNvSpPr/>
          <p:nvPr/>
        </p:nvSpPr>
        <p:spPr bwMode="white">
          <a:xfrm>
            <a:off x="681904" y="4300694"/>
            <a:ext cx="1400000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17B041-69CE-3195-CA36-E48AFDDA7B34}"/>
              </a:ext>
            </a:extLst>
          </p:cNvPr>
          <p:cNvSpPr/>
          <p:nvPr/>
        </p:nvSpPr>
        <p:spPr bwMode="white">
          <a:xfrm>
            <a:off x="681904" y="4939727"/>
            <a:ext cx="10028571" cy="276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9DA6B0-59FB-73A0-FC0D-4153FB5C0908}"/>
              </a:ext>
            </a:extLst>
          </p:cNvPr>
          <p:cNvSpPr/>
          <p:nvPr/>
        </p:nvSpPr>
        <p:spPr bwMode="white">
          <a:xfrm>
            <a:off x="805714" y="5559684"/>
            <a:ext cx="3304761" cy="286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D606E24-2869-65BA-38E3-374DBD3C24EA}"/>
              </a:ext>
            </a:extLst>
          </p:cNvPr>
          <p:cNvSpPr/>
          <p:nvPr/>
        </p:nvSpPr>
        <p:spPr bwMode="white">
          <a:xfrm>
            <a:off x="681904" y="6160566"/>
            <a:ext cx="5685714" cy="34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0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BF48B-761F-2BE8-D15D-69F42D67AA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336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45AF4-A58A-47C9-EA25-713FC0BA2D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8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89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66BE0-B56D-3B58-D3CB-E77DA4847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032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2B665-7896-2407-7F7E-9BCED527E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41A6A-68FD-860C-2500-1C0CE3B18B5F}"/>
              </a:ext>
            </a:extLst>
          </p:cNvPr>
          <p:cNvSpPr/>
          <p:nvPr/>
        </p:nvSpPr>
        <p:spPr bwMode="white">
          <a:xfrm>
            <a:off x="10510476" y="1535634"/>
            <a:ext cx="295238" cy="29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A5C20-8B34-CA72-625C-99A8BD1361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C7C018-1A13-124A-504E-F4AFB44D0048}"/>
              </a:ext>
            </a:extLst>
          </p:cNvPr>
          <p:cNvSpPr/>
          <p:nvPr/>
        </p:nvSpPr>
        <p:spPr bwMode="white">
          <a:xfrm>
            <a:off x="681904" y="1134086"/>
            <a:ext cx="6314285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72FA17-468D-283E-D691-A4BE120E1F92}"/>
              </a:ext>
            </a:extLst>
          </p:cNvPr>
          <p:cNvSpPr/>
          <p:nvPr/>
        </p:nvSpPr>
        <p:spPr bwMode="white">
          <a:xfrm>
            <a:off x="681904" y="1734759"/>
            <a:ext cx="1666666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68E15-1D22-EBCD-0325-FAC59627D521}"/>
              </a:ext>
            </a:extLst>
          </p:cNvPr>
          <p:cNvSpPr/>
          <p:nvPr/>
        </p:nvSpPr>
        <p:spPr bwMode="white">
          <a:xfrm>
            <a:off x="681904" y="2383104"/>
            <a:ext cx="4590476" cy="26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1CBE1C-C265-9D32-0F21-FE898EA468E2}"/>
              </a:ext>
            </a:extLst>
          </p:cNvPr>
          <p:cNvSpPr/>
          <p:nvPr/>
        </p:nvSpPr>
        <p:spPr bwMode="white">
          <a:xfrm>
            <a:off x="681904" y="2945639"/>
            <a:ext cx="6523809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EEC45D-6022-D1E6-8749-785313D23618}"/>
              </a:ext>
            </a:extLst>
          </p:cNvPr>
          <p:cNvSpPr/>
          <p:nvPr/>
        </p:nvSpPr>
        <p:spPr bwMode="white">
          <a:xfrm>
            <a:off x="681904" y="3555846"/>
            <a:ext cx="2200000" cy="333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802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78E0B-4CE1-0BDD-ACEE-AF764F653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1789E4-BBD1-0D02-05DD-08CA0F8D21E3}"/>
              </a:ext>
            </a:extLst>
          </p:cNvPr>
          <p:cNvSpPr/>
          <p:nvPr/>
        </p:nvSpPr>
        <p:spPr bwMode="white">
          <a:xfrm>
            <a:off x="681904" y="1095879"/>
            <a:ext cx="9971428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0BF8AD-C691-06F4-67A5-9C7B11950CC5}"/>
              </a:ext>
            </a:extLst>
          </p:cNvPr>
          <p:cNvSpPr/>
          <p:nvPr/>
        </p:nvSpPr>
        <p:spPr bwMode="white">
          <a:xfrm>
            <a:off x="681904" y="1705745"/>
            <a:ext cx="3057142" cy="352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D0D4B-C47C-07C0-EA1F-5C330BBCB989}"/>
              </a:ext>
            </a:extLst>
          </p:cNvPr>
          <p:cNvSpPr/>
          <p:nvPr/>
        </p:nvSpPr>
        <p:spPr bwMode="white">
          <a:xfrm>
            <a:off x="681904" y="2344199"/>
            <a:ext cx="4514285" cy="9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B0F8AF-456F-D3E8-29B7-E4A56F8F5461}"/>
              </a:ext>
            </a:extLst>
          </p:cNvPr>
          <p:cNvSpPr/>
          <p:nvPr/>
        </p:nvSpPr>
        <p:spPr bwMode="white">
          <a:xfrm>
            <a:off x="5196190" y="2344199"/>
            <a:ext cx="2161904" cy="9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=</a:t>
            </a:r>
            <a:endParaRPr lang="zh-CN" altLang="en-US" dirty="0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A67052-0130-B358-7CEE-F377A96FFD82}"/>
              </a:ext>
            </a:extLst>
          </p:cNvPr>
          <p:cNvSpPr/>
          <p:nvPr/>
        </p:nvSpPr>
        <p:spPr bwMode="white">
          <a:xfrm>
            <a:off x="681904" y="3535345"/>
            <a:ext cx="9971428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FC30BF-3E0E-0D35-AF80-6389B7CFD972}"/>
              </a:ext>
            </a:extLst>
          </p:cNvPr>
          <p:cNvSpPr/>
          <p:nvPr/>
        </p:nvSpPr>
        <p:spPr bwMode="white">
          <a:xfrm>
            <a:off x="681904" y="4135683"/>
            <a:ext cx="3390476" cy="3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4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5A51A-5F03-E7F2-CC1C-3DAF52396D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996CFA-0E2D-013F-0DDA-EA6F21C349A0}"/>
              </a:ext>
            </a:extLst>
          </p:cNvPr>
          <p:cNvSpPr/>
          <p:nvPr/>
        </p:nvSpPr>
        <p:spPr bwMode="white">
          <a:xfrm>
            <a:off x="681904" y="1143428"/>
            <a:ext cx="6590476" cy="3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E463ED-B6AC-D11D-B60A-0FCD754C2711}"/>
              </a:ext>
            </a:extLst>
          </p:cNvPr>
          <p:cNvSpPr/>
          <p:nvPr/>
        </p:nvSpPr>
        <p:spPr bwMode="white">
          <a:xfrm>
            <a:off x="681904" y="1752952"/>
            <a:ext cx="4561904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1A98FA-DF68-5745-78CE-3892D4F87D25}"/>
              </a:ext>
            </a:extLst>
          </p:cNvPr>
          <p:cNvSpPr/>
          <p:nvPr/>
        </p:nvSpPr>
        <p:spPr bwMode="white">
          <a:xfrm>
            <a:off x="681904" y="2391047"/>
            <a:ext cx="2219047" cy="64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74CE48-A473-427D-FC6B-2AEAE4175376}"/>
              </a:ext>
            </a:extLst>
          </p:cNvPr>
          <p:cNvSpPr/>
          <p:nvPr/>
        </p:nvSpPr>
        <p:spPr bwMode="white">
          <a:xfrm>
            <a:off x="551384" y="3352952"/>
            <a:ext cx="3540044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798A469-4024-F7DB-4FBA-F29172F20321}"/>
              </a:ext>
            </a:extLst>
          </p:cNvPr>
          <p:cNvSpPr/>
          <p:nvPr/>
        </p:nvSpPr>
        <p:spPr bwMode="white">
          <a:xfrm>
            <a:off x="681904" y="4010095"/>
            <a:ext cx="5486103" cy="8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1E08217-4E6A-0812-1FD3-D7C61C10B130}"/>
              </a:ext>
            </a:extLst>
          </p:cNvPr>
          <p:cNvSpPr/>
          <p:nvPr/>
        </p:nvSpPr>
        <p:spPr bwMode="white">
          <a:xfrm>
            <a:off x="681904" y="5181523"/>
            <a:ext cx="3390476" cy="3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22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FF905-A918-BC70-7A29-8A35F4A9C6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E089F-D434-D000-EBBA-FE66CD38D51A}"/>
              </a:ext>
            </a:extLst>
          </p:cNvPr>
          <p:cNvSpPr/>
          <p:nvPr/>
        </p:nvSpPr>
        <p:spPr bwMode="white">
          <a:xfrm>
            <a:off x="681904" y="1162553"/>
            <a:ext cx="9942857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F8A752-916F-0110-6080-726E7CFBFD69}"/>
              </a:ext>
            </a:extLst>
          </p:cNvPr>
          <p:cNvSpPr/>
          <p:nvPr/>
        </p:nvSpPr>
        <p:spPr bwMode="white">
          <a:xfrm>
            <a:off x="681904" y="1772325"/>
            <a:ext cx="9219047" cy="33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F31E3-580B-6F6B-B949-B422B0F7A7A3}"/>
              </a:ext>
            </a:extLst>
          </p:cNvPr>
          <p:cNvSpPr/>
          <p:nvPr/>
        </p:nvSpPr>
        <p:spPr bwMode="white">
          <a:xfrm>
            <a:off x="681904" y="2410680"/>
            <a:ext cx="4457142" cy="3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2380B9-9DEB-1A2A-F590-65CD55135327}"/>
              </a:ext>
            </a:extLst>
          </p:cNvPr>
          <p:cNvSpPr/>
          <p:nvPr/>
        </p:nvSpPr>
        <p:spPr bwMode="white">
          <a:xfrm>
            <a:off x="681904" y="2991869"/>
            <a:ext cx="9219047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21DBDE-A74D-4A78-5CA4-555F6EC01B89}"/>
              </a:ext>
            </a:extLst>
          </p:cNvPr>
          <p:cNvSpPr/>
          <p:nvPr/>
        </p:nvSpPr>
        <p:spPr bwMode="white">
          <a:xfrm>
            <a:off x="681904" y="3639751"/>
            <a:ext cx="4419047" cy="2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F5E7C5-2341-5D5D-1BE0-51FC20A9CFFC}"/>
              </a:ext>
            </a:extLst>
          </p:cNvPr>
          <p:cNvSpPr/>
          <p:nvPr/>
        </p:nvSpPr>
        <p:spPr bwMode="white">
          <a:xfrm>
            <a:off x="681904" y="4239996"/>
            <a:ext cx="3400000" cy="285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8B0BE1-D676-89C9-6FD0-DB2E436A2444}"/>
              </a:ext>
            </a:extLst>
          </p:cNvPr>
          <p:cNvSpPr/>
          <p:nvPr/>
        </p:nvSpPr>
        <p:spPr bwMode="white">
          <a:xfrm>
            <a:off x="681904" y="4821184"/>
            <a:ext cx="3361904" cy="34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27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928CC-F6B3-B2D5-4C3F-72453DDAF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ABFBEC-6EA9-EE09-7E1D-298F28A27224}"/>
              </a:ext>
            </a:extLst>
          </p:cNvPr>
          <p:cNvSpPr/>
          <p:nvPr/>
        </p:nvSpPr>
        <p:spPr bwMode="white">
          <a:xfrm>
            <a:off x="10481904" y="2592291"/>
            <a:ext cx="333334" cy="295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18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F3555-C4B0-8B93-4F5F-0FE230B01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3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B29A5B-6400-0332-8EAB-0BA5B0836C21}"/>
              </a:ext>
            </a:extLst>
          </p:cNvPr>
          <p:cNvSpPr/>
          <p:nvPr/>
        </p:nvSpPr>
        <p:spPr bwMode="white">
          <a:xfrm>
            <a:off x="9561887" y="3709937"/>
            <a:ext cx="266632" cy="26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320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59BC2-DA54-A729-7189-460F3AD22A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D0D92-5234-AF95-5E69-6F29E94AB28B}"/>
              </a:ext>
            </a:extLst>
          </p:cNvPr>
          <p:cNvSpPr/>
          <p:nvPr/>
        </p:nvSpPr>
        <p:spPr bwMode="white">
          <a:xfrm>
            <a:off x="10520000" y="2601676"/>
            <a:ext cx="276190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41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B5F8A-335E-BB4B-124A-F52D50EDA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5F18A-5695-32A4-A123-DEC9538A002B}"/>
              </a:ext>
            </a:extLst>
          </p:cNvPr>
          <p:cNvSpPr/>
          <p:nvPr/>
        </p:nvSpPr>
        <p:spPr bwMode="white">
          <a:xfrm>
            <a:off x="10520000" y="1143619"/>
            <a:ext cx="276190" cy="28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940359-E627-0195-2921-46030BEFD6B0}"/>
              </a:ext>
            </a:extLst>
          </p:cNvPr>
          <p:cNvSpPr/>
          <p:nvPr/>
        </p:nvSpPr>
        <p:spPr bwMode="white">
          <a:xfrm>
            <a:off x="10500952" y="4452060"/>
            <a:ext cx="295238" cy="30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64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61409-7E30-0422-DB4A-129DAB5E91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828FC-8F1D-47F4-8068-DF0F42115CED}"/>
              </a:ext>
            </a:extLst>
          </p:cNvPr>
          <p:cNvSpPr/>
          <p:nvPr/>
        </p:nvSpPr>
        <p:spPr bwMode="white">
          <a:xfrm>
            <a:off x="10491428" y="3187658"/>
            <a:ext cx="333333" cy="296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10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232893-DCC0-B81E-DACE-F68E9EAE3B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07569-0AE0-D8F4-1CDE-AC33CDBB8134}"/>
              </a:ext>
            </a:extLst>
          </p:cNvPr>
          <p:cNvSpPr/>
          <p:nvPr/>
        </p:nvSpPr>
        <p:spPr bwMode="white">
          <a:xfrm>
            <a:off x="3539047" y="2555511"/>
            <a:ext cx="523809" cy="27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DDB213-3E4A-D26E-25E4-8222CEEA591D}"/>
              </a:ext>
            </a:extLst>
          </p:cNvPr>
          <p:cNvSpPr/>
          <p:nvPr/>
        </p:nvSpPr>
        <p:spPr bwMode="white">
          <a:xfrm>
            <a:off x="2196190" y="4539669"/>
            <a:ext cx="580952" cy="29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814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</Words>
  <Application>Microsoft Office PowerPoint</Application>
  <PresentationFormat>宽屏</PresentationFormat>
  <Paragraphs>1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2023-12-08T14:44:47Z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