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3" r:id="rId4"/>
    <p:sldId id="342" r:id="rId5"/>
    <p:sldId id="341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524" y="3114714"/>
            <a:ext cx="8980952" cy="6285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7D832-BC57-81E1-26F9-90DE2B99E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2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41FFA-0086-C01C-4DA6-1FF8FEBE0D34}"/>
              </a:ext>
            </a:extLst>
          </p:cNvPr>
          <p:cNvSpPr/>
          <p:nvPr/>
        </p:nvSpPr>
        <p:spPr bwMode="white">
          <a:xfrm>
            <a:off x="681904" y="1229303"/>
            <a:ext cx="10166624" cy="50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4702B2-C85F-5ECA-94EB-68623F212DAE}"/>
              </a:ext>
            </a:extLst>
          </p:cNvPr>
          <p:cNvSpPr/>
          <p:nvPr/>
        </p:nvSpPr>
        <p:spPr bwMode="white">
          <a:xfrm>
            <a:off x="681904" y="2153690"/>
            <a:ext cx="8582448" cy="26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1E5EB6C-58AD-1D49-F5DB-17CE532D13DA}"/>
              </a:ext>
            </a:extLst>
          </p:cNvPr>
          <p:cNvSpPr/>
          <p:nvPr/>
        </p:nvSpPr>
        <p:spPr bwMode="white">
          <a:xfrm>
            <a:off x="551384" y="5085185"/>
            <a:ext cx="10044805" cy="150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733024-888B-2AD4-E3E9-3C0AA93096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60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0BA0DC-36A2-6624-80CF-6B58C6EC5304}"/>
              </a:ext>
            </a:extLst>
          </p:cNvPr>
          <p:cNvSpPr/>
          <p:nvPr/>
        </p:nvSpPr>
        <p:spPr bwMode="white">
          <a:xfrm>
            <a:off x="9563673" y="5350317"/>
            <a:ext cx="385286" cy="349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54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BF453-5D56-C8D8-9786-B5A973B18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0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01C3F-6C5D-E382-FDEE-3F11F8480485}"/>
              </a:ext>
            </a:extLst>
          </p:cNvPr>
          <p:cNvSpPr/>
          <p:nvPr/>
        </p:nvSpPr>
        <p:spPr bwMode="white">
          <a:xfrm>
            <a:off x="4977142" y="3832078"/>
            <a:ext cx="304761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27B60B-6A3A-6D07-90E1-65C362D17339}"/>
              </a:ext>
            </a:extLst>
          </p:cNvPr>
          <p:cNvSpPr/>
          <p:nvPr/>
        </p:nvSpPr>
        <p:spPr bwMode="white">
          <a:xfrm>
            <a:off x="8500952" y="3832078"/>
            <a:ext cx="295237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DD1E8F-9DEB-C9BB-C4B4-C43E657FE719}"/>
              </a:ext>
            </a:extLst>
          </p:cNvPr>
          <p:cNvSpPr/>
          <p:nvPr/>
        </p:nvSpPr>
        <p:spPr bwMode="white">
          <a:xfrm>
            <a:off x="2262857" y="4728235"/>
            <a:ext cx="295238" cy="362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18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0D554-9F14-0CFF-133F-051887C8DE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1284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774671-EC0D-6CEE-7324-079715084A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3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05E73-0FED-24C2-D248-56EBC86EEAA7}"/>
              </a:ext>
            </a:extLst>
          </p:cNvPr>
          <p:cNvSpPr/>
          <p:nvPr/>
        </p:nvSpPr>
        <p:spPr bwMode="white">
          <a:xfrm>
            <a:off x="686655" y="1189043"/>
            <a:ext cx="5841393" cy="41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75547-5A64-1372-5B37-C1F005E5127A}"/>
              </a:ext>
            </a:extLst>
          </p:cNvPr>
          <p:cNvSpPr/>
          <p:nvPr/>
        </p:nvSpPr>
        <p:spPr bwMode="white">
          <a:xfrm>
            <a:off x="686655" y="1898608"/>
            <a:ext cx="4884974" cy="409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4595BD-9E15-C5C7-5A39-C39E1122EE58}"/>
              </a:ext>
            </a:extLst>
          </p:cNvPr>
          <p:cNvSpPr/>
          <p:nvPr/>
        </p:nvSpPr>
        <p:spPr bwMode="white">
          <a:xfrm>
            <a:off x="686654" y="2599826"/>
            <a:ext cx="7497577" cy="1160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83DA18-5FC1-0110-57DB-4B8769F3D04D}"/>
              </a:ext>
            </a:extLst>
          </p:cNvPr>
          <p:cNvSpPr/>
          <p:nvPr/>
        </p:nvSpPr>
        <p:spPr bwMode="white">
          <a:xfrm>
            <a:off x="551384" y="3935476"/>
            <a:ext cx="5395372" cy="64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F304C51-D2D4-603A-EF7E-6D2C0D0A21D2}"/>
              </a:ext>
            </a:extLst>
          </p:cNvPr>
          <p:cNvSpPr/>
          <p:nvPr/>
        </p:nvSpPr>
        <p:spPr bwMode="white">
          <a:xfrm>
            <a:off x="686655" y="4828695"/>
            <a:ext cx="4418151" cy="1811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62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071C6-2E22-FFEB-649B-BB02BDE111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327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AADC36-8F7E-4A9C-6B52-41FBB52CB6E3}"/>
              </a:ext>
            </a:extLst>
          </p:cNvPr>
          <p:cNvSpPr/>
          <p:nvPr/>
        </p:nvSpPr>
        <p:spPr bwMode="white">
          <a:xfrm>
            <a:off x="1343944" y="3791028"/>
            <a:ext cx="6264224" cy="158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D1B643-A51D-9451-C8B0-89AD39E5CFE7}"/>
              </a:ext>
            </a:extLst>
          </p:cNvPr>
          <p:cNvSpPr/>
          <p:nvPr/>
        </p:nvSpPr>
        <p:spPr bwMode="white">
          <a:xfrm>
            <a:off x="1394146" y="5691900"/>
            <a:ext cx="2832851" cy="25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8573C9-AD8F-3B14-855C-2FBAA28E3E9F}"/>
              </a:ext>
            </a:extLst>
          </p:cNvPr>
          <p:cNvSpPr/>
          <p:nvPr/>
        </p:nvSpPr>
        <p:spPr bwMode="white">
          <a:xfrm>
            <a:off x="1394146" y="6308787"/>
            <a:ext cx="1090109" cy="25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47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C449E-3463-1236-8144-05E0BC5B6E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27149"/>
            <a:ext cx="9985104" cy="4022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5CEB5B5-F47A-81BD-6120-942FFFA96D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98"/>
          <a:stretch/>
        </p:blipFill>
        <p:spPr>
          <a:xfrm>
            <a:off x="1667508" y="5013176"/>
            <a:ext cx="8856984" cy="163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6672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5AFF8C-7471-E77B-7C24-11D475E88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39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6E2BB6-B198-17B6-C219-8A3C6B6EB125}"/>
              </a:ext>
            </a:extLst>
          </p:cNvPr>
          <p:cNvSpPr/>
          <p:nvPr/>
        </p:nvSpPr>
        <p:spPr bwMode="white">
          <a:xfrm>
            <a:off x="686864" y="1146044"/>
            <a:ext cx="5985200" cy="356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FBF9C4-4A08-3C2E-40F7-71774BA05958}"/>
              </a:ext>
            </a:extLst>
          </p:cNvPr>
          <p:cNvSpPr/>
          <p:nvPr/>
        </p:nvSpPr>
        <p:spPr bwMode="white">
          <a:xfrm>
            <a:off x="6456041" y="1137754"/>
            <a:ext cx="2736304" cy="4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5696B5-F2CF-F5E9-03C6-F15A43F9BEB0}"/>
              </a:ext>
            </a:extLst>
          </p:cNvPr>
          <p:cNvSpPr/>
          <p:nvPr/>
        </p:nvSpPr>
        <p:spPr bwMode="white">
          <a:xfrm>
            <a:off x="794554" y="3284984"/>
            <a:ext cx="7461685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548E0CD-76EB-7330-3CE4-E18603C3C8D8}"/>
              </a:ext>
            </a:extLst>
          </p:cNvPr>
          <p:cNvSpPr/>
          <p:nvPr/>
        </p:nvSpPr>
        <p:spPr bwMode="white">
          <a:xfrm>
            <a:off x="686864" y="5563424"/>
            <a:ext cx="5985200" cy="4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90894597-5789-A253-2C8E-6CF60627DE9D}"/>
              </a:ext>
            </a:extLst>
          </p:cNvPr>
          <p:cNvSpPr/>
          <p:nvPr/>
        </p:nvSpPr>
        <p:spPr bwMode="white">
          <a:xfrm>
            <a:off x="686864" y="6292748"/>
            <a:ext cx="6345240" cy="44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1FBF9C4-4A08-3C2E-40F7-71774BA05958}"/>
              </a:ext>
            </a:extLst>
          </p:cNvPr>
          <p:cNvSpPr/>
          <p:nvPr/>
        </p:nvSpPr>
        <p:spPr bwMode="white">
          <a:xfrm>
            <a:off x="720000" y="1863065"/>
            <a:ext cx="983512" cy="4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1FBF9C4-4A08-3C2E-40F7-71774BA05958}"/>
              </a:ext>
            </a:extLst>
          </p:cNvPr>
          <p:cNvSpPr/>
          <p:nvPr/>
        </p:nvSpPr>
        <p:spPr bwMode="white">
          <a:xfrm>
            <a:off x="1703512" y="1856108"/>
            <a:ext cx="3240360" cy="41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1FBF9C4-4A08-3C2E-40F7-71774BA05958}"/>
              </a:ext>
            </a:extLst>
          </p:cNvPr>
          <p:cNvSpPr/>
          <p:nvPr/>
        </p:nvSpPr>
        <p:spPr bwMode="white">
          <a:xfrm>
            <a:off x="5004807" y="1856233"/>
            <a:ext cx="4187537" cy="42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E3D7D4B-0ACE-8311-F32A-26654ABEB617}"/>
              </a:ext>
            </a:extLst>
          </p:cNvPr>
          <p:cNvSpPr/>
          <p:nvPr/>
        </p:nvSpPr>
        <p:spPr bwMode="white">
          <a:xfrm>
            <a:off x="686864" y="2612978"/>
            <a:ext cx="4185000" cy="4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8E3D7D4B-0ACE-8311-F32A-26654ABEB617}"/>
              </a:ext>
            </a:extLst>
          </p:cNvPr>
          <p:cNvSpPr/>
          <p:nvPr/>
        </p:nvSpPr>
        <p:spPr bwMode="white">
          <a:xfrm>
            <a:off x="4905000" y="2603170"/>
            <a:ext cx="2271120" cy="457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E3D7D4B-0ACE-8311-F32A-26654ABEB617}"/>
              </a:ext>
            </a:extLst>
          </p:cNvPr>
          <p:cNvSpPr/>
          <p:nvPr/>
        </p:nvSpPr>
        <p:spPr bwMode="white">
          <a:xfrm>
            <a:off x="6710224" y="5563424"/>
            <a:ext cx="2698144" cy="4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50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27" grpId="0" animBg="1"/>
      <p:bldP spid="29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7EFE8-2FA8-916F-C122-A66E1E46F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28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1765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BB9C8-10C3-680E-72A4-228651D8FC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64765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C3F511-E215-0636-CF27-24FD571E85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2E8C2-8CC3-6F8B-999F-9249D73467DD}"/>
              </a:ext>
            </a:extLst>
          </p:cNvPr>
          <p:cNvSpPr/>
          <p:nvPr/>
        </p:nvSpPr>
        <p:spPr bwMode="white">
          <a:xfrm>
            <a:off x="10100952" y="4051152"/>
            <a:ext cx="342857" cy="38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92D052-D6E8-7ABA-4C5D-8894D5FA77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1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C29D01-CBE0-CD3B-71EC-0458B63C56B4}"/>
              </a:ext>
            </a:extLst>
          </p:cNvPr>
          <p:cNvSpPr/>
          <p:nvPr/>
        </p:nvSpPr>
        <p:spPr bwMode="white">
          <a:xfrm>
            <a:off x="690576" y="1111770"/>
            <a:ext cx="4840097" cy="161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BC6FB2-7306-B5A6-0C11-878CCCCF9C0C}"/>
              </a:ext>
            </a:extLst>
          </p:cNvPr>
          <p:cNvSpPr/>
          <p:nvPr/>
        </p:nvSpPr>
        <p:spPr bwMode="white">
          <a:xfrm>
            <a:off x="690576" y="3061195"/>
            <a:ext cx="3530770" cy="31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9BB7BB-B659-54F4-F50A-6A0382D810A7}"/>
              </a:ext>
            </a:extLst>
          </p:cNvPr>
          <p:cNvSpPr/>
          <p:nvPr/>
        </p:nvSpPr>
        <p:spPr bwMode="white">
          <a:xfrm>
            <a:off x="690576" y="3708551"/>
            <a:ext cx="5477432" cy="35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B09BB3-DF0A-ED46-CE74-29F6B8CDDFB3}"/>
              </a:ext>
            </a:extLst>
          </p:cNvPr>
          <p:cNvSpPr/>
          <p:nvPr/>
        </p:nvSpPr>
        <p:spPr bwMode="white">
          <a:xfrm>
            <a:off x="690576" y="4385333"/>
            <a:ext cx="7205624" cy="161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500111D-E0DE-3D0E-8FF6-D7AC299D5F3E}"/>
              </a:ext>
            </a:extLst>
          </p:cNvPr>
          <p:cNvSpPr/>
          <p:nvPr/>
        </p:nvSpPr>
        <p:spPr bwMode="white">
          <a:xfrm>
            <a:off x="690576" y="6320045"/>
            <a:ext cx="4803318" cy="31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656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114C3-F242-A4B0-BE49-1F7414089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2950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F1DCB-DF02-2B36-7406-4DE1A0C93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63DF5-AC76-7AA2-1E87-F1DC26B932C8}"/>
              </a:ext>
            </a:extLst>
          </p:cNvPr>
          <p:cNvSpPr/>
          <p:nvPr/>
        </p:nvSpPr>
        <p:spPr bwMode="white">
          <a:xfrm>
            <a:off x="10072380" y="2220370"/>
            <a:ext cx="352380" cy="37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1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568D84-3494-AE82-57FA-1BDBBFAA0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291535"/>
            <a:ext cx="7854260" cy="635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9F50E-2ED6-4E30-F699-31498678E376}"/>
              </a:ext>
            </a:extLst>
          </p:cNvPr>
          <p:cNvSpPr/>
          <p:nvPr/>
        </p:nvSpPr>
        <p:spPr bwMode="white">
          <a:xfrm>
            <a:off x="9696400" y="3258544"/>
            <a:ext cx="424737" cy="416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934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2E0A98-5E18-C85F-2F4A-D08B818DB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14077E-6001-6644-98F5-B6B5D1ECE9AC}"/>
              </a:ext>
            </a:extLst>
          </p:cNvPr>
          <p:cNvSpPr/>
          <p:nvPr/>
        </p:nvSpPr>
        <p:spPr bwMode="white">
          <a:xfrm>
            <a:off x="2300952" y="4032310"/>
            <a:ext cx="1038095" cy="362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3C88E-04BB-78B9-9B52-2585A4D803DE}"/>
              </a:ext>
            </a:extLst>
          </p:cNvPr>
          <p:cNvSpPr/>
          <p:nvPr/>
        </p:nvSpPr>
        <p:spPr bwMode="white">
          <a:xfrm>
            <a:off x="4577142" y="4831944"/>
            <a:ext cx="1734882" cy="541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487772-EAFE-44A4-B1BD-CC5984127A4C}"/>
              </a:ext>
            </a:extLst>
          </p:cNvPr>
          <p:cNvSpPr/>
          <p:nvPr/>
        </p:nvSpPr>
        <p:spPr bwMode="white">
          <a:xfrm>
            <a:off x="7110476" y="5919979"/>
            <a:ext cx="200000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41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B9854-DD0C-F6DB-1E00-052C7DC6DD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2978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61BF9-509E-F550-0309-4F3DDF4841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9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D0E18-A559-0DBC-465B-6EA606550289}"/>
              </a:ext>
            </a:extLst>
          </p:cNvPr>
          <p:cNvSpPr/>
          <p:nvPr/>
        </p:nvSpPr>
        <p:spPr bwMode="white">
          <a:xfrm>
            <a:off x="690265" y="1052736"/>
            <a:ext cx="3530964" cy="7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E4A997-E9CE-106D-6B85-C57713961D13}"/>
              </a:ext>
            </a:extLst>
          </p:cNvPr>
          <p:cNvSpPr/>
          <p:nvPr/>
        </p:nvSpPr>
        <p:spPr bwMode="white">
          <a:xfrm>
            <a:off x="690265" y="2060848"/>
            <a:ext cx="2966010" cy="81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CB7608-7A39-DC72-CCC7-78F36F9E3DED}"/>
              </a:ext>
            </a:extLst>
          </p:cNvPr>
          <p:cNvSpPr/>
          <p:nvPr/>
        </p:nvSpPr>
        <p:spPr bwMode="white">
          <a:xfrm>
            <a:off x="690265" y="3226883"/>
            <a:ext cx="6413847" cy="72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CF170BD-CF37-2F6A-7C8B-E08DC2E7A6D2}"/>
              </a:ext>
            </a:extLst>
          </p:cNvPr>
          <p:cNvSpPr/>
          <p:nvPr/>
        </p:nvSpPr>
        <p:spPr bwMode="white">
          <a:xfrm>
            <a:off x="690265" y="4387812"/>
            <a:ext cx="3962114" cy="33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221FE8C-9E13-3753-B594-60B8553A2F3A}"/>
              </a:ext>
            </a:extLst>
          </p:cNvPr>
          <p:cNvSpPr/>
          <p:nvPr/>
        </p:nvSpPr>
        <p:spPr bwMode="white">
          <a:xfrm>
            <a:off x="690265" y="5050139"/>
            <a:ext cx="3962114" cy="162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81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4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1B814-5AAA-DE0E-E95E-B4934B087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6591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2023-12-10T01:41:22Z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