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6476" y="2386143"/>
            <a:ext cx="10419048" cy="208571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379BDC-9387-3239-B0EF-7E66F2A7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2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50578E-EC75-9A33-4D68-1C1EFF6167D5}"/>
              </a:ext>
            </a:extLst>
          </p:cNvPr>
          <p:cNvSpPr/>
          <p:nvPr/>
        </p:nvSpPr>
        <p:spPr bwMode="white">
          <a:xfrm>
            <a:off x="6096000" y="4374125"/>
            <a:ext cx="2614476" cy="447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925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EC9C67-4341-0266-CEB1-C49EB0DCED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4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87D438-5713-BDD9-919B-3D34FED13A40}"/>
              </a:ext>
            </a:extLst>
          </p:cNvPr>
          <p:cNvSpPr/>
          <p:nvPr/>
        </p:nvSpPr>
        <p:spPr bwMode="white">
          <a:xfrm>
            <a:off x="479376" y="1124745"/>
            <a:ext cx="7992887" cy="48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78E3737-C1BA-636F-3CD4-26B55FECB5F2}"/>
              </a:ext>
            </a:extLst>
          </p:cNvPr>
          <p:cNvSpPr/>
          <p:nvPr/>
        </p:nvSpPr>
        <p:spPr bwMode="white">
          <a:xfrm>
            <a:off x="681904" y="1764540"/>
            <a:ext cx="5774136" cy="916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3F01899-2122-DC57-A5B5-BB634FC0051D}"/>
              </a:ext>
            </a:extLst>
          </p:cNvPr>
          <p:cNvSpPr/>
          <p:nvPr/>
        </p:nvSpPr>
        <p:spPr bwMode="white">
          <a:xfrm>
            <a:off x="551384" y="2853190"/>
            <a:ext cx="7200800" cy="92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5CEC7516-A261-CDA0-E156-DFF0E70EDFB8}"/>
              </a:ext>
            </a:extLst>
          </p:cNvPr>
          <p:cNvSpPr/>
          <p:nvPr/>
        </p:nvSpPr>
        <p:spPr bwMode="white">
          <a:xfrm>
            <a:off x="681904" y="3922697"/>
            <a:ext cx="5523809" cy="420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839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20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FB4F98-C6B5-63CF-2000-2538134146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7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67D649-ED0F-47C6-DF9A-D019B7F22802}"/>
              </a:ext>
            </a:extLst>
          </p:cNvPr>
          <p:cNvSpPr/>
          <p:nvPr/>
        </p:nvSpPr>
        <p:spPr bwMode="white">
          <a:xfrm>
            <a:off x="8491428" y="4365104"/>
            <a:ext cx="1925052" cy="519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DC85C2-0688-3E37-DA10-F4F788FF70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327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59197E-C1AB-79E6-077E-83E076C1D4FF}"/>
              </a:ext>
            </a:extLst>
          </p:cNvPr>
          <p:cNvSpPr/>
          <p:nvPr/>
        </p:nvSpPr>
        <p:spPr bwMode="white">
          <a:xfrm>
            <a:off x="1114446" y="2973295"/>
            <a:ext cx="6781753" cy="959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7BE9F04-296C-3E0E-904E-8A38F17C73D4}"/>
              </a:ext>
            </a:extLst>
          </p:cNvPr>
          <p:cNvSpPr/>
          <p:nvPr/>
        </p:nvSpPr>
        <p:spPr bwMode="white">
          <a:xfrm>
            <a:off x="1114447" y="4164029"/>
            <a:ext cx="3765182" cy="329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6D8369A-D3F1-E76E-503A-6DB1794CB09B}"/>
              </a:ext>
            </a:extLst>
          </p:cNvPr>
          <p:cNvSpPr/>
          <p:nvPr/>
        </p:nvSpPr>
        <p:spPr bwMode="white">
          <a:xfrm>
            <a:off x="1114447" y="4809608"/>
            <a:ext cx="6925769" cy="1240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6B7B6AA-11A3-EB56-923F-1CBBE88B1097}"/>
              </a:ext>
            </a:extLst>
          </p:cNvPr>
          <p:cNvSpPr/>
          <p:nvPr/>
        </p:nvSpPr>
        <p:spPr bwMode="white">
          <a:xfrm>
            <a:off x="1114446" y="6366171"/>
            <a:ext cx="4045449" cy="365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8723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3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4D984B-53E1-931E-5E9B-4951A887EB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4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484A0E-6D7F-6065-7FC7-24C72D591207}"/>
              </a:ext>
            </a:extLst>
          </p:cNvPr>
          <p:cNvSpPr/>
          <p:nvPr/>
        </p:nvSpPr>
        <p:spPr bwMode="white">
          <a:xfrm>
            <a:off x="7081904" y="4716714"/>
            <a:ext cx="1606384" cy="933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063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67963C-1CCC-C647-F615-2A6ADD3FAB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5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4415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0BC84D-CF57-DC6F-04E8-8220D51A5E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339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F397D22-F70E-E019-752A-CFB8E2E881EA}"/>
              </a:ext>
            </a:extLst>
          </p:cNvPr>
          <p:cNvSpPr/>
          <p:nvPr/>
        </p:nvSpPr>
        <p:spPr bwMode="white">
          <a:xfrm>
            <a:off x="689192" y="1203325"/>
            <a:ext cx="4542712" cy="134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5B51BAF-78C9-42D3-7D5C-0EAAFD40A748}"/>
              </a:ext>
            </a:extLst>
          </p:cNvPr>
          <p:cNvSpPr/>
          <p:nvPr/>
        </p:nvSpPr>
        <p:spPr bwMode="white">
          <a:xfrm>
            <a:off x="689192" y="2853446"/>
            <a:ext cx="4254680" cy="693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4324E80-B839-CFA1-7097-136A9CD6FDA9}"/>
              </a:ext>
            </a:extLst>
          </p:cNvPr>
          <p:cNvSpPr/>
          <p:nvPr/>
        </p:nvSpPr>
        <p:spPr bwMode="white">
          <a:xfrm>
            <a:off x="689192" y="3894409"/>
            <a:ext cx="3350310" cy="346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11767C3-1370-FA2A-DBEF-CEB9DD94021B}"/>
              </a:ext>
            </a:extLst>
          </p:cNvPr>
          <p:cNvSpPr/>
          <p:nvPr/>
        </p:nvSpPr>
        <p:spPr bwMode="white">
          <a:xfrm>
            <a:off x="689192" y="4549831"/>
            <a:ext cx="3103850" cy="339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F1A0201-3E4D-5E4B-BFBB-B0B00D78676A}"/>
              </a:ext>
            </a:extLst>
          </p:cNvPr>
          <p:cNvSpPr/>
          <p:nvPr/>
        </p:nvSpPr>
        <p:spPr bwMode="white">
          <a:xfrm>
            <a:off x="551384" y="5236096"/>
            <a:ext cx="1993957" cy="713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EDCF187-1252-251D-A8D8-750D5BEA7C6C}"/>
              </a:ext>
            </a:extLst>
          </p:cNvPr>
          <p:cNvSpPr/>
          <p:nvPr/>
        </p:nvSpPr>
        <p:spPr bwMode="white">
          <a:xfrm>
            <a:off x="689192" y="6253927"/>
            <a:ext cx="1424844" cy="308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81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6" grpId="0" animBg="1"/>
      <p:bldP spid="17" grpId="0" animBg="1"/>
      <p:bldP spid="18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E9ECE3-D8B6-49DC-56C6-9AFEFD1F35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0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3C1B68-EB84-457C-DBE2-D91F2997D577}"/>
              </a:ext>
            </a:extLst>
          </p:cNvPr>
          <p:cNvSpPr/>
          <p:nvPr/>
        </p:nvSpPr>
        <p:spPr bwMode="white">
          <a:xfrm>
            <a:off x="10177142" y="3823384"/>
            <a:ext cx="361905" cy="371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236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1D098F-73C6-ADE4-8580-5471EEAA26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941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D9BE03-794E-971B-DF39-79EAFACAF8FB}"/>
              </a:ext>
            </a:extLst>
          </p:cNvPr>
          <p:cNvSpPr/>
          <p:nvPr/>
        </p:nvSpPr>
        <p:spPr bwMode="white">
          <a:xfrm>
            <a:off x="1127125" y="3407784"/>
            <a:ext cx="4320803" cy="381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445BBD-74D7-D33B-CF70-4BF005F3EB24}"/>
              </a:ext>
            </a:extLst>
          </p:cNvPr>
          <p:cNvSpPr/>
          <p:nvPr/>
        </p:nvSpPr>
        <p:spPr bwMode="white">
          <a:xfrm>
            <a:off x="1127125" y="3985264"/>
            <a:ext cx="3752954" cy="34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64A167-7191-817E-4EC2-F573E784EEFF}"/>
              </a:ext>
            </a:extLst>
          </p:cNvPr>
          <p:cNvSpPr/>
          <p:nvPr/>
        </p:nvSpPr>
        <p:spPr bwMode="white">
          <a:xfrm>
            <a:off x="1178941" y="4577552"/>
            <a:ext cx="5565131" cy="496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5CAE6C3-A890-817C-1CD8-42282F1403CE}"/>
              </a:ext>
            </a:extLst>
          </p:cNvPr>
          <p:cNvSpPr/>
          <p:nvPr/>
        </p:nvSpPr>
        <p:spPr bwMode="white">
          <a:xfrm>
            <a:off x="1178940" y="5162436"/>
            <a:ext cx="5133083" cy="35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12FE8BD-167C-BAAB-C922-4C944C55FAB2}"/>
              </a:ext>
            </a:extLst>
          </p:cNvPr>
          <p:cNvSpPr/>
          <p:nvPr/>
        </p:nvSpPr>
        <p:spPr bwMode="white">
          <a:xfrm>
            <a:off x="1178941" y="5747321"/>
            <a:ext cx="6069868" cy="32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9A5A532-865B-50F3-F195-29B338C70175}"/>
              </a:ext>
            </a:extLst>
          </p:cNvPr>
          <p:cNvSpPr/>
          <p:nvPr/>
        </p:nvSpPr>
        <p:spPr bwMode="white">
          <a:xfrm>
            <a:off x="983432" y="6303168"/>
            <a:ext cx="3312367" cy="428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331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2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705E4B-F74A-26C5-E667-866EF6AED4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609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A67064-B60F-160A-CA8B-CCD69C6FEAFA}"/>
              </a:ext>
            </a:extLst>
          </p:cNvPr>
          <p:cNvSpPr/>
          <p:nvPr/>
        </p:nvSpPr>
        <p:spPr bwMode="white">
          <a:xfrm>
            <a:off x="4849758" y="2708920"/>
            <a:ext cx="1966321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58905C2-EC94-A15C-4912-1BEB12144B4B}"/>
              </a:ext>
            </a:extLst>
          </p:cNvPr>
          <p:cNvSpPr/>
          <p:nvPr/>
        </p:nvSpPr>
        <p:spPr bwMode="white">
          <a:xfrm>
            <a:off x="1646067" y="6139304"/>
            <a:ext cx="1713629" cy="38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35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2023-12-10T03:03:27Z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