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6" r:id="rId5"/>
    <p:sldId id="345" r:id="rId6"/>
    <p:sldId id="344" r:id="rId7"/>
    <p:sldId id="343" r:id="rId8"/>
    <p:sldId id="342" r:id="rId9"/>
    <p:sldId id="341" r:id="rId10"/>
    <p:sldId id="338" r:id="rId11"/>
    <p:sldId id="336" r:id="rId12"/>
    <p:sldId id="335" r:id="rId13"/>
    <p:sldId id="349" r:id="rId14"/>
    <p:sldId id="334" r:id="rId15"/>
    <p:sldId id="332" r:id="rId16"/>
    <p:sldId id="331" r:id="rId17"/>
    <p:sldId id="330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286" y="1412776"/>
            <a:ext cx="9571428" cy="9333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952" y="2996952"/>
            <a:ext cx="4838095" cy="21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99FD56-7095-21D8-D093-E2D3477C78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63692E-91D3-7851-C5F0-8C7644A06299}"/>
              </a:ext>
            </a:extLst>
          </p:cNvPr>
          <p:cNvSpPr/>
          <p:nvPr/>
        </p:nvSpPr>
        <p:spPr bwMode="white">
          <a:xfrm>
            <a:off x="10120000" y="3773637"/>
            <a:ext cx="419047" cy="36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A16ED65-2918-1FB7-CCE7-82B1B9422F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4488120" y="4275020"/>
            <a:ext cx="3215760" cy="2441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696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013E0-5DB2-2579-0CCB-DF3F756873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677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2DE42-1A8D-3DD1-E0C2-54717782FF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E982E3-B7C6-A4BF-8761-CE0C570CEB23}"/>
              </a:ext>
            </a:extLst>
          </p:cNvPr>
          <p:cNvSpPr/>
          <p:nvPr/>
        </p:nvSpPr>
        <p:spPr bwMode="white">
          <a:xfrm>
            <a:off x="5377142" y="5603394"/>
            <a:ext cx="819047" cy="36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7B3EA7-76CD-8D1E-D98C-E8107A7C1F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25"/>
          <a:stretch/>
        </p:blipFill>
        <p:spPr>
          <a:xfrm>
            <a:off x="720000" y="972001"/>
            <a:ext cx="1080000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9099" y="3573016"/>
            <a:ext cx="6681802" cy="30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94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7B3EA7-76CD-8D1E-D98C-E8107A7C1F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" t="52955" r="3778"/>
          <a:stretch/>
        </p:blipFill>
        <p:spPr>
          <a:xfrm>
            <a:off x="1247760" y="908720"/>
            <a:ext cx="9696480" cy="2374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9099" y="3573016"/>
            <a:ext cx="6681802" cy="30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18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F1622-C3B1-ED76-3916-75831A3D03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38D64-36E1-389C-D3D5-B8DD2643AEC4}"/>
              </a:ext>
            </a:extLst>
          </p:cNvPr>
          <p:cNvSpPr/>
          <p:nvPr/>
        </p:nvSpPr>
        <p:spPr bwMode="white">
          <a:xfrm>
            <a:off x="5167619" y="2096948"/>
            <a:ext cx="819047" cy="37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49F488-F378-1CC0-4099-82F8E4E6C675}"/>
              </a:ext>
            </a:extLst>
          </p:cNvPr>
          <p:cNvSpPr/>
          <p:nvPr/>
        </p:nvSpPr>
        <p:spPr bwMode="white">
          <a:xfrm>
            <a:off x="8634285" y="2096948"/>
            <a:ext cx="561904" cy="37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7F3730-E842-A216-43B3-27DE8F51E0BA}"/>
              </a:ext>
            </a:extLst>
          </p:cNvPr>
          <p:cNvSpPr/>
          <p:nvPr/>
        </p:nvSpPr>
        <p:spPr bwMode="white">
          <a:xfrm>
            <a:off x="2529523" y="2964492"/>
            <a:ext cx="561904" cy="362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2368" y="3326763"/>
            <a:ext cx="6105738" cy="281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071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15AA25-9B0D-CA02-3B68-AC8BC68C76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D7EC1D-4E46-2ABA-50B5-CB68A169B97D}"/>
              </a:ext>
            </a:extLst>
          </p:cNvPr>
          <p:cNvSpPr/>
          <p:nvPr/>
        </p:nvSpPr>
        <p:spPr bwMode="white">
          <a:xfrm>
            <a:off x="681904" y="2851345"/>
            <a:ext cx="5600000" cy="4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67D4E2-667A-2D03-4460-5D1762DA3CF2}"/>
              </a:ext>
            </a:extLst>
          </p:cNvPr>
          <p:cNvSpPr/>
          <p:nvPr/>
        </p:nvSpPr>
        <p:spPr bwMode="white">
          <a:xfrm>
            <a:off x="681904" y="3643151"/>
            <a:ext cx="5152380" cy="41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CD7E3D-8F57-CA53-D18F-D7562FB34848}"/>
              </a:ext>
            </a:extLst>
          </p:cNvPr>
          <p:cNvSpPr/>
          <p:nvPr/>
        </p:nvSpPr>
        <p:spPr bwMode="white">
          <a:xfrm>
            <a:off x="681904" y="4434956"/>
            <a:ext cx="9076190" cy="4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92B8D90-2339-D6B9-7121-D5FAAF4BD5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09"/>
          <a:stretch/>
        </p:blipFill>
        <p:spPr>
          <a:xfrm>
            <a:off x="6921980" y="1967244"/>
            <a:ext cx="4405564" cy="2197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9581" y="2030286"/>
            <a:ext cx="4630362" cy="213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97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7326B-D55B-0D4C-A2DA-546B235935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08720"/>
            <a:ext cx="9985104" cy="296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04B006-2B9D-F793-51AF-9912418C6B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24"/>
          <a:stretch/>
        </p:blipFill>
        <p:spPr>
          <a:xfrm>
            <a:off x="2639616" y="3810080"/>
            <a:ext cx="3564974" cy="301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A953587-FC57-4639-36AD-3048B9F8C7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39"/>
          <a:stretch/>
        </p:blipFill>
        <p:spPr>
          <a:xfrm>
            <a:off x="6960096" y="3779200"/>
            <a:ext cx="3715620" cy="3012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396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C92944-220E-547B-1EDE-E6C5268C86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481175" y="942534"/>
            <a:ext cx="8089496" cy="4220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F9C4EE-10F9-4612-9734-867FA5BC52FE}"/>
              </a:ext>
            </a:extLst>
          </p:cNvPr>
          <p:cNvSpPr/>
          <p:nvPr/>
        </p:nvSpPr>
        <p:spPr bwMode="white">
          <a:xfrm>
            <a:off x="5951984" y="2564904"/>
            <a:ext cx="571428" cy="37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D9A173-E76C-2D0A-DBEA-6541395DC1E3}"/>
              </a:ext>
            </a:extLst>
          </p:cNvPr>
          <p:cNvSpPr/>
          <p:nvPr/>
        </p:nvSpPr>
        <p:spPr bwMode="white">
          <a:xfrm>
            <a:off x="2855640" y="4437112"/>
            <a:ext cx="1076190" cy="58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C04B006-2B9D-F793-51AF-9912418C6B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24"/>
          <a:stretch/>
        </p:blipFill>
        <p:spPr>
          <a:xfrm>
            <a:off x="8969110" y="1268760"/>
            <a:ext cx="2883282" cy="2436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A953587-FC57-4639-36AD-3048B9F8C7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39"/>
          <a:stretch/>
        </p:blipFill>
        <p:spPr>
          <a:xfrm>
            <a:off x="9048328" y="3944709"/>
            <a:ext cx="3005122" cy="2436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066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D27D6-BBA5-A171-5618-30D2617272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263352" y="1124744"/>
            <a:ext cx="8472344" cy="354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C04B006-2B9D-F793-51AF-9912418C6B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24"/>
          <a:stretch/>
        </p:blipFill>
        <p:spPr>
          <a:xfrm>
            <a:off x="8969110" y="1268760"/>
            <a:ext cx="2883282" cy="2436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A953587-FC57-4639-36AD-3048B9F8C7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39"/>
          <a:stretch/>
        </p:blipFill>
        <p:spPr>
          <a:xfrm>
            <a:off x="9048328" y="3944709"/>
            <a:ext cx="3005122" cy="2436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944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A4BF5-0FCB-5CA5-1E3F-B13723AB09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1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191788-8AEC-6B9C-AC27-EC0A6E518F49}"/>
              </a:ext>
            </a:extLst>
          </p:cNvPr>
          <p:cNvSpPr/>
          <p:nvPr/>
        </p:nvSpPr>
        <p:spPr bwMode="white">
          <a:xfrm>
            <a:off x="7791356" y="3722723"/>
            <a:ext cx="258445" cy="28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BE6AA-D54B-06D0-954A-603203D163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27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DD3B7A-15C9-6ABA-FFC8-C2B930099934}"/>
              </a:ext>
            </a:extLst>
          </p:cNvPr>
          <p:cNvSpPr/>
          <p:nvPr/>
        </p:nvSpPr>
        <p:spPr bwMode="white">
          <a:xfrm>
            <a:off x="684962" y="1208712"/>
            <a:ext cx="4834973" cy="42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FEF8D4-092B-E567-F461-05AFBC60DD22}"/>
              </a:ext>
            </a:extLst>
          </p:cNvPr>
          <p:cNvSpPr/>
          <p:nvPr/>
        </p:nvSpPr>
        <p:spPr bwMode="white">
          <a:xfrm>
            <a:off x="684963" y="1883780"/>
            <a:ext cx="7024761" cy="39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D4253B-F6A5-6813-0C89-7CAA4BDFE05B}"/>
              </a:ext>
            </a:extLst>
          </p:cNvPr>
          <p:cNvSpPr/>
          <p:nvPr/>
        </p:nvSpPr>
        <p:spPr bwMode="white">
          <a:xfrm>
            <a:off x="684963" y="2628986"/>
            <a:ext cx="5080251" cy="8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DC7949-0466-727E-E27E-9DD4E4DF5314}"/>
              </a:ext>
            </a:extLst>
          </p:cNvPr>
          <p:cNvSpPr/>
          <p:nvPr/>
        </p:nvSpPr>
        <p:spPr bwMode="white">
          <a:xfrm>
            <a:off x="551384" y="3570517"/>
            <a:ext cx="7158340" cy="56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BBEB4F6-E5B2-209B-4FF7-E8A684033F82}"/>
              </a:ext>
            </a:extLst>
          </p:cNvPr>
          <p:cNvSpPr/>
          <p:nvPr/>
        </p:nvSpPr>
        <p:spPr bwMode="white">
          <a:xfrm>
            <a:off x="684963" y="4278447"/>
            <a:ext cx="5281710" cy="98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29DF379-45E0-231F-50D4-F25241846C53}"/>
              </a:ext>
            </a:extLst>
          </p:cNvPr>
          <p:cNvSpPr/>
          <p:nvPr/>
        </p:nvSpPr>
        <p:spPr bwMode="white">
          <a:xfrm>
            <a:off x="684962" y="5583506"/>
            <a:ext cx="9371477" cy="49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16E432A-46E6-8F00-B721-9B98971155D6}"/>
              </a:ext>
            </a:extLst>
          </p:cNvPr>
          <p:cNvSpPr/>
          <p:nvPr/>
        </p:nvSpPr>
        <p:spPr bwMode="white">
          <a:xfrm>
            <a:off x="684963" y="6311178"/>
            <a:ext cx="604374" cy="3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BC04B006-2B9D-F793-51AF-9912418C6B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24"/>
          <a:stretch/>
        </p:blipFill>
        <p:spPr>
          <a:xfrm>
            <a:off x="9114642" y="830483"/>
            <a:ext cx="2492862" cy="2106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img_16777215">
            <a:extLst>
              <a:ext uri="{FF2B5EF4-FFF2-40B4-BE49-F238E27FC236}">
                <a16:creationId xmlns:a16="http://schemas.microsoft.com/office/drawing/2014/main" id="{0A953587-FC57-4639-36AD-3048B9F8C7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39"/>
          <a:stretch/>
        </p:blipFill>
        <p:spPr>
          <a:xfrm>
            <a:off x="9192344" y="3190081"/>
            <a:ext cx="2598204" cy="2106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541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3" grpId="0" animBg="1"/>
      <p:bldP spid="16" grpId="0" animBg="1"/>
      <p:bldP spid="18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2A514-1112-86EA-E8A8-DE57ED6067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FF62FFA-260A-8E0B-9D76-969167884D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5" r="8218"/>
          <a:stretch/>
        </p:blipFill>
        <p:spPr>
          <a:xfrm>
            <a:off x="1631504" y="3558663"/>
            <a:ext cx="8976992" cy="3135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430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87651-6BC6-ACB5-3FA3-72E129C603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5D91D6-D239-8780-FED5-E83AD1E6A7F4}"/>
              </a:ext>
            </a:extLst>
          </p:cNvPr>
          <p:cNvSpPr/>
          <p:nvPr/>
        </p:nvSpPr>
        <p:spPr bwMode="white">
          <a:xfrm>
            <a:off x="1243809" y="3720061"/>
            <a:ext cx="1571428" cy="48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65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3755F6-5F78-8433-0BD6-FB51E29AAB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E2F7F3-9146-D12D-8757-6719D16AB6D3}"/>
              </a:ext>
            </a:extLst>
          </p:cNvPr>
          <p:cNvSpPr/>
          <p:nvPr/>
        </p:nvSpPr>
        <p:spPr bwMode="white">
          <a:xfrm>
            <a:off x="10062857" y="3136991"/>
            <a:ext cx="409523" cy="362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12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060A3-B7D5-0388-19AF-67608BE550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1E80E6-2BC4-9829-5AD9-0E12EB536376}"/>
              </a:ext>
            </a:extLst>
          </p:cNvPr>
          <p:cNvSpPr/>
          <p:nvPr/>
        </p:nvSpPr>
        <p:spPr bwMode="white">
          <a:xfrm>
            <a:off x="1786666" y="4616430"/>
            <a:ext cx="1476190" cy="48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89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1B897-16AA-FE94-1270-9A330B29A0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6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7DA8D5-83D2-1061-E626-E55E12291822}"/>
              </a:ext>
            </a:extLst>
          </p:cNvPr>
          <p:cNvSpPr/>
          <p:nvPr/>
        </p:nvSpPr>
        <p:spPr bwMode="white">
          <a:xfrm>
            <a:off x="3430564" y="4224872"/>
            <a:ext cx="1142410" cy="25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31A149-AD55-64E5-F182-CFA6D05304F3}"/>
              </a:ext>
            </a:extLst>
          </p:cNvPr>
          <p:cNvSpPr/>
          <p:nvPr/>
        </p:nvSpPr>
        <p:spPr bwMode="white">
          <a:xfrm>
            <a:off x="5296738" y="4224872"/>
            <a:ext cx="674093" cy="25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249DA1-5BC4-3496-E0BA-55E99E4C62C7}"/>
              </a:ext>
            </a:extLst>
          </p:cNvPr>
          <p:cNvSpPr/>
          <p:nvPr/>
        </p:nvSpPr>
        <p:spPr bwMode="white">
          <a:xfrm>
            <a:off x="6559776" y="4149080"/>
            <a:ext cx="1480440" cy="33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86AD26-D170-BACE-0EAD-A7334ECD7B69}"/>
              </a:ext>
            </a:extLst>
          </p:cNvPr>
          <p:cNvSpPr/>
          <p:nvPr/>
        </p:nvSpPr>
        <p:spPr bwMode="white">
          <a:xfrm>
            <a:off x="7120338" y="5133972"/>
            <a:ext cx="397360" cy="2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697E76-492F-93F0-548B-30B387CBE867}"/>
              </a:ext>
            </a:extLst>
          </p:cNvPr>
          <p:cNvSpPr/>
          <p:nvPr/>
        </p:nvSpPr>
        <p:spPr bwMode="white">
          <a:xfrm>
            <a:off x="5126441" y="6014663"/>
            <a:ext cx="1028879" cy="3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1C1CBF-95DD-C6B5-BF0C-1000C54BE0AD}"/>
              </a:ext>
            </a:extLst>
          </p:cNvPr>
          <p:cNvSpPr/>
          <p:nvPr/>
        </p:nvSpPr>
        <p:spPr bwMode="white">
          <a:xfrm>
            <a:off x="6950041" y="6014663"/>
            <a:ext cx="688284" cy="305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22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53DD7-DD23-D288-E503-41153C1F10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0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7C5CE2-871E-DF31-EF81-2ED2F6ACFB14}"/>
              </a:ext>
            </a:extLst>
          </p:cNvPr>
          <p:cNvSpPr/>
          <p:nvPr/>
        </p:nvSpPr>
        <p:spPr bwMode="white">
          <a:xfrm>
            <a:off x="9327928" y="2990165"/>
            <a:ext cx="302791" cy="33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56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CB93D8-0C4F-D3A9-73C9-6B7C8D2C13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9553056" cy="3060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EA676-3445-5950-CD30-5F399763DA18}"/>
              </a:ext>
            </a:extLst>
          </p:cNvPr>
          <p:cNvSpPr/>
          <p:nvPr/>
        </p:nvSpPr>
        <p:spPr bwMode="white">
          <a:xfrm>
            <a:off x="8911277" y="3501008"/>
            <a:ext cx="360040" cy="611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F16E001-FE74-1A8A-A235-66B19CC192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84" r="31554"/>
          <a:stretch/>
        </p:blipFill>
        <p:spPr>
          <a:xfrm>
            <a:off x="9984431" y="4335406"/>
            <a:ext cx="1854493" cy="2277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E5CFBAC-5E5F-7A6D-B6AF-530A70C403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1"/>
          <a:stretch/>
        </p:blipFill>
        <p:spPr>
          <a:xfrm>
            <a:off x="1079600" y="4232630"/>
            <a:ext cx="8640640" cy="1561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F16E001-FE74-1A8A-A235-66B19CC192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2760"/>
          <a:stretch/>
        </p:blipFill>
        <p:spPr>
          <a:xfrm>
            <a:off x="9985982" y="1793909"/>
            <a:ext cx="1852943" cy="2277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753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2023-12-10T03:43:42Z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