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302" r:id="rId2"/>
    <p:sldId id="324" r:id="rId3"/>
    <p:sldId id="346" r:id="rId4"/>
    <p:sldId id="345" r:id="rId5"/>
    <p:sldId id="344" r:id="rId6"/>
    <p:sldId id="343" r:id="rId7"/>
    <p:sldId id="341" r:id="rId8"/>
    <p:sldId id="340" r:id="rId9"/>
    <p:sldId id="339" r:id="rId10"/>
    <p:sldId id="338" r:id="rId11"/>
    <p:sldId id="336" r:id="rId12"/>
    <p:sldId id="334" r:id="rId13"/>
    <p:sldId id="333" r:id="rId14"/>
    <p:sldId id="332" r:id="rId15"/>
    <p:sldId id="331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165352-2A0C-47CA-B268-4B19F57FD161}" type="datetimeFigureOut">
              <a:rPr lang="zh-CN" altLang="en-US" smtClean="0"/>
              <a:t>2023/12/10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B5716A-528A-4E30-99AC-79FC93FD15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9288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B5716A-528A-4E30-99AC-79FC93FD155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2494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428" y="3043285"/>
            <a:ext cx="4857143" cy="771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22C342-F7D3-C69A-85BF-A0EB2369C8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976406"/>
            <a:ext cx="9409040" cy="4422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408FDC4-71B7-AEAD-CB85-81AF3A6E822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544" y="5509034"/>
            <a:ext cx="9409040" cy="1348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8D346E-F7E5-7988-2BBD-CA141A5428B0}"/>
              </a:ext>
            </a:extLst>
          </p:cNvPr>
          <p:cNvSpPr/>
          <p:nvPr/>
        </p:nvSpPr>
        <p:spPr bwMode="white">
          <a:xfrm>
            <a:off x="9552384" y="5509034"/>
            <a:ext cx="504056" cy="58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561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05E7C8-6F7C-AE8F-5B3D-6AA49C386F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440" y="836712"/>
            <a:ext cx="10129120" cy="3957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C5B07A3-696C-85CD-C473-B1A9674B441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5" r="22219"/>
          <a:stretch/>
        </p:blipFill>
        <p:spPr>
          <a:xfrm>
            <a:off x="3359696" y="4842870"/>
            <a:ext cx="5472608" cy="1892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16220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08A98A-1575-DBB6-9FBC-C86B596288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6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45777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87E173-0B65-A985-1B35-D6D91EBCA5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0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8D65B9-FF22-83E2-5862-CAA7CFC1BDB2}"/>
              </a:ext>
            </a:extLst>
          </p:cNvPr>
          <p:cNvSpPr/>
          <p:nvPr/>
        </p:nvSpPr>
        <p:spPr bwMode="white">
          <a:xfrm>
            <a:off x="681904" y="1191071"/>
            <a:ext cx="9086504" cy="514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F314B5D-CA83-B0CA-BB5E-57E95EF87757}"/>
              </a:ext>
            </a:extLst>
          </p:cNvPr>
          <p:cNvSpPr/>
          <p:nvPr/>
        </p:nvSpPr>
        <p:spPr bwMode="white">
          <a:xfrm>
            <a:off x="681904" y="2029256"/>
            <a:ext cx="9878592" cy="118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6171A4C-C4CB-433C-12AE-753AB38CDB15}"/>
              </a:ext>
            </a:extLst>
          </p:cNvPr>
          <p:cNvSpPr/>
          <p:nvPr/>
        </p:nvSpPr>
        <p:spPr bwMode="white">
          <a:xfrm>
            <a:off x="681904" y="3524653"/>
            <a:ext cx="8150400" cy="438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8497452-240A-1090-74C5-AF861867795E}"/>
              </a:ext>
            </a:extLst>
          </p:cNvPr>
          <p:cNvSpPr/>
          <p:nvPr/>
        </p:nvSpPr>
        <p:spPr bwMode="white">
          <a:xfrm>
            <a:off x="681904" y="4343789"/>
            <a:ext cx="8980952" cy="352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35F05F7-E09D-F44F-2791-97FD48AFFF65}"/>
              </a:ext>
            </a:extLst>
          </p:cNvPr>
          <p:cNvSpPr/>
          <p:nvPr/>
        </p:nvSpPr>
        <p:spPr bwMode="white">
          <a:xfrm>
            <a:off x="681904" y="5077201"/>
            <a:ext cx="9302528" cy="485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203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3" grpId="0" animBg="1"/>
      <p:bldP spid="17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A31849-9871-CC8A-EE39-97C40723ED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962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155CE0-6B7D-63C8-08E7-81EAD85C536B}"/>
              </a:ext>
            </a:extLst>
          </p:cNvPr>
          <p:cNvSpPr/>
          <p:nvPr/>
        </p:nvSpPr>
        <p:spPr bwMode="white">
          <a:xfrm>
            <a:off x="8013028" y="3633312"/>
            <a:ext cx="266547" cy="28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09ED72-09EC-3D9D-5BD3-12AA94F54E2B}"/>
              </a:ext>
            </a:extLst>
          </p:cNvPr>
          <p:cNvSpPr/>
          <p:nvPr/>
        </p:nvSpPr>
        <p:spPr bwMode="white">
          <a:xfrm>
            <a:off x="1763976" y="6264972"/>
            <a:ext cx="229526" cy="281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644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785AA7-63E4-7482-4849-E0AD96049D3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664" y="404664"/>
            <a:ext cx="8791522" cy="4770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DD679BF-A3FA-E5CA-F408-1B4AFABCECC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990"/>
          <a:stretch/>
        </p:blipFill>
        <p:spPr>
          <a:xfrm>
            <a:off x="3719736" y="5301208"/>
            <a:ext cx="7812956" cy="1330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1AB7B8-EC03-A393-CB0E-398372B33CFB}"/>
              </a:ext>
            </a:extLst>
          </p:cNvPr>
          <p:cNvSpPr/>
          <p:nvPr/>
        </p:nvSpPr>
        <p:spPr bwMode="white">
          <a:xfrm>
            <a:off x="4007768" y="6093296"/>
            <a:ext cx="790476" cy="373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623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7D71CD-8F93-59BB-DF31-43590A72B3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3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35589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B1405B-2895-F019-5E73-69F041667B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354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66206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EEDE99-3B9F-71EC-EBB1-C469067B1C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9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A8411E-E57E-C1DF-49E3-F511D5859399}"/>
              </a:ext>
            </a:extLst>
          </p:cNvPr>
          <p:cNvSpPr/>
          <p:nvPr/>
        </p:nvSpPr>
        <p:spPr bwMode="white">
          <a:xfrm>
            <a:off x="681904" y="1162606"/>
            <a:ext cx="4838032" cy="457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6A3A405-6F3A-F865-6564-2F748C063912}"/>
              </a:ext>
            </a:extLst>
          </p:cNvPr>
          <p:cNvSpPr/>
          <p:nvPr/>
        </p:nvSpPr>
        <p:spPr bwMode="white">
          <a:xfrm>
            <a:off x="681905" y="1934560"/>
            <a:ext cx="1165624" cy="505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D0E7681-0958-B6F1-B348-EFF3782EC6CA}"/>
              </a:ext>
            </a:extLst>
          </p:cNvPr>
          <p:cNvSpPr/>
          <p:nvPr/>
        </p:nvSpPr>
        <p:spPr bwMode="white">
          <a:xfrm>
            <a:off x="681904" y="2763696"/>
            <a:ext cx="8942488" cy="126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917864E-22D8-661B-D1FD-59A902D97005}"/>
              </a:ext>
            </a:extLst>
          </p:cNvPr>
          <p:cNvSpPr/>
          <p:nvPr/>
        </p:nvSpPr>
        <p:spPr bwMode="white">
          <a:xfrm>
            <a:off x="720000" y="4259954"/>
            <a:ext cx="10128528" cy="125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8A8411E-E57E-C1DF-49E3-F511D5859399}"/>
              </a:ext>
            </a:extLst>
          </p:cNvPr>
          <p:cNvSpPr/>
          <p:nvPr/>
        </p:nvSpPr>
        <p:spPr bwMode="white">
          <a:xfrm>
            <a:off x="8510360" y="1153076"/>
            <a:ext cx="1919616" cy="457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28A8411E-E57E-C1DF-49E3-F511D5859399}"/>
              </a:ext>
            </a:extLst>
          </p:cNvPr>
          <p:cNvSpPr/>
          <p:nvPr/>
        </p:nvSpPr>
        <p:spPr bwMode="white">
          <a:xfrm>
            <a:off x="1881104" y="1932135"/>
            <a:ext cx="3062767" cy="50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8A8411E-E57E-C1DF-49E3-F511D5859399}"/>
              </a:ext>
            </a:extLst>
          </p:cNvPr>
          <p:cNvSpPr/>
          <p:nvPr/>
        </p:nvSpPr>
        <p:spPr bwMode="white">
          <a:xfrm>
            <a:off x="5519936" y="1144963"/>
            <a:ext cx="2995080" cy="457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955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2" grpId="0" animBg="1"/>
      <p:bldP spid="17" grpId="0" animBg="1"/>
      <p:bldP spid="25" grpId="0" animBg="1"/>
      <p:bldP spid="26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105681-95A8-85B4-F4A8-CEF5A5F729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64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B5377B-75C5-4707-7FE6-A4BEE6CDFB85}"/>
              </a:ext>
            </a:extLst>
          </p:cNvPr>
          <p:cNvSpPr/>
          <p:nvPr/>
        </p:nvSpPr>
        <p:spPr bwMode="white">
          <a:xfrm>
            <a:off x="684386" y="1114662"/>
            <a:ext cx="9372054" cy="392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DEC574-588B-08D6-E5F1-C9F1F7AF43B4}"/>
              </a:ext>
            </a:extLst>
          </p:cNvPr>
          <p:cNvSpPr/>
          <p:nvPr/>
        </p:nvSpPr>
        <p:spPr bwMode="white">
          <a:xfrm>
            <a:off x="684386" y="1827975"/>
            <a:ext cx="8579966" cy="44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6A1FBE-E17A-6333-6768-4453D09E006D}"/>
              </a:ext>
            </a:extLst>
          </p:cNvPr>
          <p:cNvSpPr/>
          <p:nvPr/>
        </p:nvSpPr>
        <p:spPr bwMode="white">
          <a:xfrm>
            <a:off x="684386" y="2594786"/>
            <a:ext cx="2786755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449CC05-7727-D4E5-048C-6BE67B68117A}"/>
              </a:ext>
            </a:extLst>
          </p:cNvPr>
          <p:cNvSpPr/>
          <p:nvPr/>
        </p:nvSpPr>
        <p:spPr bwMode="white">
          <a:xfrm>
            <a:off x="684386" y="3272432"/>
            <a:ext cx="6722047" cy="543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C29E10F-CD23-52BF-8C61-99206B487544}"/>
              </a:ext>
            </a:extLst>
          </p:cNvPr>
          <p:cNvSpPr/>
          <p:nvPr/>
        </p:nvSpPr>
        <p:spPr bwMode="white">
          <a:xfrm>
            <a:off x="684386" y="3994662"/>
            <a:ext cx="7139806" cy="44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48A0875-CA20-BD7F-9252-6147BED71FF8}"/>
              </a:ext>
            </a:extLst>
          </p:cNvPr>
          <p:cNvSpPr/>
          <p:nvPr/>
        </p:nvSpPr>
        <p:spPr bwMode="white">
          <a:xfrm>
            <a:off x="720000" y="4615442"/>
            <a:ext cx="5592024" cy="502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CB54605-F425-56CA-4A75-150D27E5ED9C}"/>
              </a:ext>
            </a:extLst>
          </p:cNvPr>
          <p:cNvSpPr/>
          <p:nvPr/>
        </p:nvSpPr>
        <p:spPr bwMode="white">
          <a:xfrm>
            <a:off x="684386" y="5474786"/>
            <a:ext cx="1955230" cy="330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C79FD80-23AA-FD6C-2546-F460E8FDF208}"/>
              </a:ext>
            </a:extLst>
          </p:cNvPr>
          <p:cNvSpPr/>
          <p:nvPr/>
        </p:nvSpPr>
        <p:spPr bwMode="white">
          <a:xfrm>
            <a:off x="684386" y="6161349"/>
            <a:ext cx="6722047" cy="392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CB54605-F425-56CA-4A75-150D27E5ED9C}"/>
              </a:ext>
            </a:extLst>
          </p:cNvPr>
          <p:cNvSpPr/>
          <p:nvPr/>
        </p:nvSpPr>
        <p:spPr bwMode="white">
          <a:xfrm>
            <a:off x="6435965" y="4701831"/>
            <a:ext cx="3404451" cy="416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554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2" grpId="0" animBg="1"/>
      <p:bldP spid="17" grpId="0" animBg="1"/>
      <p:bldP spid="20" grpId="0" animBg="1"/>
      <p:bldP spid="21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944B94-4525-863F-0406-83C6C86ECF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039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2BEC31-D3A7-A876-2499-74896A2A58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49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89DEEE-F1DB-6A3F-80C3-02BB997C0A5E}"/>
              </a:ext>
            </a:extLst>
          </p:cNvPr>
          <p:cNvSpPr/>
          <p:nvPr/>
        </p:nvSpPr>
        <p:spPr bwMode="white">
          <a:xfrm>
            <a:off x="800466" y="1100895"/>
            <a:ext cx="4719470" cy="394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5153102-708E-EEF5-3E14-E65A461D309E}"/>
              </a:ext>
            </a:extLst>
          </p:cNvPr>
          <p:cNvSpPr/>
          <p:nvPr/>
        </p:nvSpPr>
        <p:spPr bwMode="white">
          <a:xfrm>
            <a:off x="687813" y="1785650"/>
            <a:ext cx="1762225" cy="30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7D2BAE6-4529-BC6F-5218-6913975400E5}"/>
              </a:ext>
            </a:extLst>
          </p:cNvPr>
          <p:cNvSpPr/>
          <p:nvPr/>
        </p:nvSpPr>
        <p:spPr bwMode="white">
          <a:xfrm>
            <a:off x="687813" y="2405958"/>
            <a:ext cx="6083298" cy="354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3672289-3DEC-B62D-CBEC-C7E7F5C014F1}"/>
              </a:ext>
            </a:extLst>
          </p:cNvPr>
          <p:cNvSpPr/>
          <p:nvPr/>
        </p:nvSpPr>
        <p:spPr bwMode="white">
          <a:xfrm>
            <a:off x="720000" y="3023716"/>
            <a:ext cx="5015960" cy="429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CFCBDE8-AFAE-298F-3089-0BEBC514D502}"/>
              </a:ext>
            </a:extLst>
          </p:cNvPr>
          <p:cNvSpPr/>
          <p:nvPr/>
        </p:nvSpPr>
        <p:spPr bwMode="white">
          <a:xfrm>
            <a:off x="687813" y="3743244"/>
            <a:ext cx="1762225" cy="30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6900A11-29BA-9428-E57C-3AD6A0F7E2E0}"/>
              </a:ext>
            </a:extLst>
          </p:cNvPr>
          <p:cNvSpPr/>
          <p:nvPr/>
        </p:nvSpPr>
        <p:spPr bwMode="white">
          <a:xfrm>
            <a:off x="687813" y="4363552"/>
            <a:ext cx="6035018" cy="33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EC3FB657-8B14-7AFA-4E98-C0008F2974B2}"/>
              </a:ext>
            </a:extLst>
          </p:cNvPr>
          <p:cNvSpPr/>
          <p:nvPr/>
        </p:nvSpPr>
        <p:spPr bwMode="white">
          <a:xfrm>
            <a:off x="792420" y="5040251"/>
            <a:ext cx="3572731" cy="30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BD6E09C7-E0F6-F3B9-4882-ED9E39AC60C9}"/>
              </a:ext>
            </a:extLst>
          </p:cNvPr>
          <p:cNvSpPr/>
          <p:nvPr/>
        </p:nvSpPr>
        <p:spPr bwMode="white">
          <a:xfrm>
            <a:off x="551384" y="5652503"/>
            <a:ext cx="5026455" cy="440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371B53AF-BDDF-07C9-832D-2E164D720579}"/>
              </a:ext>
            </a:extLst>
          </p:cNvPr>
          <p:cNvSpPr/>
          <p:nvPr/>
        </p:nvSpPr>
        <p:spPr bwMode="white">
          <a:xfrm>
            <a:off x="687813" y="6296980"/>
            <a:ext cx="5552217" cy="362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D189DEEE-F1DB-6A3F-80C3-02BB997C0A5E}"/>
              </a:ext>
            </a:extLst>
          </p:cNvPr>
          <p:cNvSpPr/>
          <p:nvPr/>
        </p:nvSpPr>
        <p:spPr bwMode="white">
          <a:xfrm>
            <a:off x="5577840" y="1079276"/>
            <a:ext cx="3437429" cy="394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D189DEEE-F1DB-6A3F-80C3-02BB997C0A5E}"/>
              </a:ext>
            </a:extLst>
          </p:cNvPr>
          <p:cNvSpPr/>
          <p:nvPr/>
        </p:nvSpPr>
        <p:spPr bwMode="white">
          <a:xfrm>
            <a:off x="5735960" y="3072081"/>
            <a:ext cx="4719470" cy="394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656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  <p:bldP spid="16" grpId="0" animBg="1"/>
      <p:bldP spid="24" grpId="0" animBg="1"/>
      <p:bldP spid="25" grpId="0" animBg="1"/>
      <p:bldP spid="26" grpId="0" animBg="1"/>
      <p:bldP spid="30" grpId="0" animBg="1"/>
      <p:bldP spid="34" grpId="0" animBg="1"/>
      <p:bldP spid="36" grpId="0" animBg="1"/>
      <p:bldP spid="3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830282-C8E9-6673-3155-BA0E073A6A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44624"/>
            <a:ext cx="8643040" cy="6524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7DCBB0-1906-09C3-CD95-2CB84E0FD270}"/>
              </a:ext>
            </a:extLst>
          </p:cNvPr>
          <p:cNvSpPr/>
          <p:nvPr/>
        </p:nvSpPr>
        <p:spPr bwMode="white">
          <a:xfrm>
            <a:off x="10272464" y="5301208"/>
            <a:ext cx="716679" cy="507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551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028AB7-A49E-3277-5D45-BB2B2ABDA0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2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0C236B-6E86-4789-88DD-39D1E0F4A564}"/>
              </a:ext>
            </a:extLst>
          </p:cNvPr>
          <p:cNvSpPr/>
          <p:nvPr/>
        </p:nvSpPr>
        <p:spPr bwMode="white">
          <a:xfrm>
            <a:off x="9434285" y="2116847"/>
            <a:ext cx="714285" cy="37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6D5675-0457-A65C-7385-3D365F09D654}"/>
              </a:ext>
            </a:extLst>
          </p:cNvPr>
          <p:cNvSpPr/>
          <p:nvPr/>
        </p:nvSpPr>
        <p:spPr bwMode="white">
          <a:xfrm>
            <a:off x="8329523" y="4673672"/>
            <a:ext cx="295238" cy="362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508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7BA4F8-6E28-EA2F-5348-C28CBFAC81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1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A760BC-14A8-38B8-1AB0-2234E09C04E0}"/>
              </a:ext>
            </a:extLst>
          </p:cNvPr>
          <p:cNvSpPr/>
          <p:nvPr/>
        </p:nvSpPr>
        <p:spPr bwMode="white">
          <a:xfrm>
            <a:off x="10120000" y="3945241"/>
            <a:ext cx="323809" cy="37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467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C1D633-7B28-1A80-EF44-7850ED9B7B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2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8BCA37-9214-71CA-50D4-25BF193741DC}"/>
              </a:ext>
            </a:extLst>
          </p:cNvPr>
          <p:cNvSpPr/>
          <p:nvPr/>
        </p:nvSpPr>
        <p:spPr bwMode="white">
          <a:xfrm>
            <a:off x="10091428" y="3818076"/>
            <a:ext cx="323809" cy="362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C925700-0E6F-10B4-A394-F3FC711E5DC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437112"/>
            <a:ext cx="10800000" cy="937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4330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4BB0B8-48EB-6431-B679-0D3C9D8458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36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7275E4-E6E6-F209-82C7-01B0A28C2D77}"/>
              </a:ext>
            </a:extLst>
          </p:cNvPr>
          <p:cNvSpPr/>
          <p:nvPr/>
        </p:nvSpPr>
        <p:spPr bwMode="white">
          <a:xfrm>
            <a:off x="1813728" y="2779233"/>
            <a:ext cx="1378276" cy="1219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E9D2ED-984A-8FF0-374D-C637371DD28B}"/>
              </a:ext>
            </a:extLst>
          </p:cNvPr>
          <p:cNvSpPr/>
          <p:nvPr/>
        </p:nvSpPr>
        <p:spPr bwMode="white">
          <a:xfrm>
            <a:off x="7392144" y="4221088"/>
            <a:ext cx="2462844" cy="2318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028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937CE8-29C8-2C3C-115E-156D3A2A71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818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4B720B-4413-A6D3-53DC-F863BC974180}"/>
              </a:ext>
            </a:extLst>
          </p:cNvPr>
          <p:cNvSpPr/>
          <p:nvPr/>
        </p:nvSpPr>
        <p:spPr bwMode="white">
          <a:xfrm>
            <a:off x="1099350" y="2869411"/>
            <a:ext cx="4420586" cy="415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B62D81-9E9D-1E13-33CC-93357A3164EA}"/>
              </a:ext>
            </a:extLst>
          </p:cNvPr>
          <p:cNvSpPr/>
          <p:nvPr/>
        </p:nvSpPr>
        <p:spPr bwMode="white">
          <a:xfrm>
            <a:off x="1092576" y="3452188"/>
            <a:ext cx="2662228" cy="304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B765E9-A259-82D9-9873-13DE851DFA8B}"/>
              </a:ext>
            </a:extLst>
          </p:cNvPr>
          <p:cNvSpPr/>
          <p:nvPr/>
        </p:nvSpPr>
        <p:spPr bwMode="white">
          <a:xfrm>
            <a:off x="1099350" y="4048517"/>
            <a:ext cx="1524176" cy="284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D95A855-1C8A-F8F9-B051-F8530BD9411C}"/>
              </a:ext>
            </a:extLst>
          </p:cNvPr>
          <p:cNvSpPr/>
          <p:nvPr/>
        </p:nvSpPr>
        <p:spPr bwMode="white">
          <a:xfrm>
            <a:off x="1106124" y="4581128"/>
            <a:ext cx="462983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320E347-4093-F5AE-51C1-7970465AB103}"/>
              </a:ext>
            </a:extLst>
          </p:cNvPr>
          <p:cNvSpPr/>
          <p:nvPr/>
        </p:nvSpPr>
        <p:spPr bwMode="white">
          <a:xfrm>
            <a:off x="1099350" y="5200517"/>
            <a:ext cx="1490306" cy="311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9526138-2F87-0828-4DE4-D4D3A955453A}"/>
              </a:ext>
            </a:extLst>
          </p:cNvPr>
          <p:cNvSpPr/>
          <p:nvPr/>
        </p:nvSpPr>
        <p:spPr bwMode="white">
          <a:xfrm>
            <a:off x="1139995" y="5803623"/>
            <a:ext cx="3542864" cy="840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253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E9386D-96B6-B98F-6013-FE269C2101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871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07F81B-0AEA-2FB4-9CA1-33767DEB8E84}"/>
              </a:ext>
            </a:extLst>
          </p:cNvPr>
          <p:cNvSpPr/>
          <p:nvPr/>
        </p:nvSpPr>
        <p:spPr bwMode="white">
          <a:xfrm>
            <a:off x="689356" y="2897112"/>
            <a:ext cx="5550659" cy="38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4BAE15-CC31-0E33-3BEE-FB8CA511FEDA}"/>
              </a:ext>
            </a:extLst>
          </p:cNvPr>
          <p:cNvSpPr/>
          <p:nvPr/>
        </p:nvSpPr>
        <p:spPr bwMode="white">
          <a:xfrm>
            <a:off x="689357" y="3556713"/>
            <a:ext cx="4974595" cy="44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06713D0-FC50-2C6E-CD4D-49F5E0A503FF}"/>
              </a:ext>
            </a:extLst>
          </p:cNvPr>
          <p:cNvSpPr/>
          <p:nvPr/>
        </p:nvSpPr>
        <p:spPr bwMode="white">
          <a:xfrm>
            <a:off x="689357" y="4221088"/>
            <a:ext cx="4974595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432F2F7-87A5-CD27-04F0-6C57BF108586}"/>
              </a:ext>
            </a:extLst>
          </p:cNvPr>
          <p:cNvSpPr/>
          <p:nvPr/>
        </p:nvSpPr>
        <p:spPr bwMode="white">
          <a:xfrm>
            <a:off x="689357" y="5305422"/>
            <a:ext cx="4902587" cy="1342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799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</Words>
  <Application>Microsoft Office PowerPoint</Application>
  <PresentationFormat>宽屏</PresentationFormat>
  <Paragraphs>1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2023-12-10T01:52:18Z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