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78" r:id="rId3"/>
    <p:sldId id="376" r:id="rId4"/>
    <p:sldId id="375" r:id="rId5"/>
    <p:sldId id="374" r:id="rId6"/>
    <p:sldId id="373" r:id="rId7"/>
    <p:sldId id="372" r:id="rId8"/>
    <p:sldId id="371" r:id="rId9"/>
    <p:sldId id="370" r:id="rId10"/>
    <p:sldId id="369" r:id="rId11"/>
    <p:sldId id="368" r:id="rId12"/>
    <p:sldId id="367" r:id="rId13"/>
    <p:sldId id="366" r:id="rId14"/>
    <p:sldId id="364" r:id="rId15"/>
    <p:sldId id="363" r:id="rId16"/>
    <p:sldId id="362" r:id="rId17"/>
    <p:sldId id="361" r:id="rId18"/>
    <p:sldId id="360" r:id="rId19"/>
    <p:sldId id="359" r:id="rId20"/>
    <p:sldId id="358" r:id="rId21"/>
    <p:sldId id="357" r:id="rId22"/>
    <p:sldId id="356" r:id="rId23"/>
    <p:sldId id="355" r:id="rId24"/>
    <p:sldId id="354" r:id="rId25"/>
    <p:sldId id="351" r:id="rId26"/>
    <p:sldId id="350" r:id="rId27"/>
    <p:sldId id="349" r:id="rId28"/>
    <p:sldId id="348" r:id="rId29"/>
    <p:sldId id="346" r:id="rId30"/>
    <p:sldId id="345" r:id="rId31"/>
    <p:sldId id="344" r:id="rId32"/>
    <p:sldId id="343" r:id="rId33"/>
    <p:sldId id="342" r:id="rId34"/>
    <p:sldId id="341" r:id="rId35"/>
    <p:sldId id="340" r:id="rId36"/>
    <p:sldId id="339" r:id="rId37"/>
    <p:sldId id="379" r:id="rId38"/>
    <p:sldId id="338" r:id="rId39"/>
    <p:sldId id="380" r:id="rId40"/>
    <p:sldId id="337" r:id="rId41"/>
    <p:sldId id="336" r:id="rId42"/>
    <p:sldId id="334" r:id="rId43"/>
    <p:sldId id="333" r:id="rId44"/>
    <p:sldId id="332" r:id="rId45"/>
    <p:sldId id="331" r:id="rId46"/>
    <p:sldId id="330" r:id="rId47"/>
    <p:sldId id="329" r:id="rId48"/>
    <p:sldId id="325" r:id="rId49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0C21D4-6B7C-687C-A46D-C8BBC9FC49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73994"/>
            <a:ext cx="10800000" cy="3110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EA07A4-0BA0-8C40-68E1-60BFECCDBF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398AA1-A061-995A-213A-7E4749C796B4}"/>
              </a:ext>
            </a:extLst>
          </p:cNvPr>
          <p:cNvSpPr/>
          <p:nvPr/>
        </p:nvSpPr>
        <p:spPr bwMode="white">
          <a:xfrm>
            <a:off x="9434284" y="1992627"/>
            <a:ext cx="2085715" cy="1077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F9E74E-C32A-5890-2BE6-6F3ABECBF504}"/>
              </a:ext>
            </a:extLst>
          </p:cNvPr>
          <p:cNvSpPr/>
          <p:nvPr/>
        </p:nvSpPr>
        <p:spPr bwMode="white">
          <a:xfrm>
            <a:off x="1158095" y="3394798"/>
            <a:ext cx="1780952" cy="381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60EF46-E3C6-3369-E9D4-DA839C52D180}"/>
              </a:ext>
            </a:extLst>
          </p:cNvPr>
          <p:cNvSpPr/>
          <p:nvPr/>
        </p:nvSpPr>
        <p:spPr bwMode="white">
          <a:xfrm>
            <a:off x="9910476" y="4176962"/>
            <a:ext cx="257141" cy="29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83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553E24-B94F-82E5-DF4A-693079934E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AE68D4-D32A-C2C1-6FBA-E9772E578AC3}"/>
              </a:ext>
            </a:extLst>
          </p:cNvPr>
          <p:cNvSpPr/>
          <p:nvPr/>
        </p:nvSpPr>
        <p:spPr bwMode="white">
          <a:xfrm>
            <a:off x="7148571" y="1554259"/>
            <a:ext cx="514285" cy="27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322117-277F-0DF5-5906-D9D441618DDB}"/>
              </a:ext>
            </a:extLst>
          </p:cNvPr>
          <p:cNvSpPr/>
          <p:nvPr/>
        </p:nvSpPr>
        <p:spPr bwMode="white">
          <a:xfrm>
            <a:off x="5234285" y="4112382"/>
            <a:ext cx="523809" cy="27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02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44ED7C-E6BD-4FEC-B2D4-4F1917F483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7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D73B7E-2EB6-CBE2-2CE2-EB9B0FA041AE}"/>
              </a:ext>
            </a:extLst>
          </p:cNvPr>
          <p:cNvSpPr/>
          <p:nvPr/>
        </p:nvSpPr>
        <p:spPr bwMode="white">
          <a:xfrm>
            <a:off x="4177142" y="2908989"/>
            <a:ext cx="571428" cy="286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1C4DDC-86D3-02CB-2043-1D03547C0F3F}"/>
              </a:ext>
            </a:extLst>
          </p:cNvPr>
          <p:cNvSpPr/>
          <p:nvPr/>
        </p:nvSpPr>
        <p:spPr bwMode="white">
          <a:xfrm>
            <a:off x="5091428" y="5351694"/>
            <a:ext cx="371428" cy="229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193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17115F-DA3E-476A-621A-347A185DC3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4277DFE-67F2-995D-7613-0FC5643F5B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407304"/>
            <a:ext cx="10800000" cy="2854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B75DF0-F1C8-9778-64C4-61E13EBAAF2A}"/>
              </a:ext>
            </a:extLst>
          </p:cNvPr>
          <p:cNvSpPr/>
          <p:nvPr/>
        </p:nvSpPr>
        <p:spPr bwMode="white">
          <a:xfrm>
            <a:off x="1709559" y="5794338"/>
            <a:ext cx="980952" cy="31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41E80-8F89-57C5-610E-4C28B9B9C0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6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96E421-4501-36CC-B101-00D002849288}"/>
              </a:ext>
            </a:extLst>
          </p:cNvPr>
          <p:cNvSpPr/>
          <p:nvPr/>
        </p:nvSpPr>
        <p:spPr bwMode="white">
          <a:xfrm>
            <a:off x="3739047" y="3154348"/>
            <a:ext cx="447619" cy="28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70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FF14E6-0D21-0DCA-2D83-5B663EFFC5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1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877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8ACB9-C0D0-116B-0B57-0F529B1DE8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8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9F90D7-B38A-30B3-FBE4-93DA15A89C3B}"/>
              </a:ext>
            </a:extLst>
          </p:cNvPr>
          <p:cNvSpPr/>
          <p:nvPr/>
        </p:nvSpPr>
        <p:spPr bwMode="white">
          <a:xfrm>
            <a:off x="681904" y="1096011"/>
            <a:ext cx="4352381" cy="3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16789B-4C25-037B-56A1-B3BDD0E953F1}"/>
              </a:ext>
            </a:extLst>
          </p:cNvPr>
          <p:cNvSpPr/>
          <p:nvPr/>
        </p:nvSpPr>
        <p:spPr bwMode="white">
          <a:xfrm>
            <a:off x="681904" y="1772816"/>
            <a:ext cx="5846144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027145-8DE7-0C30-6060-8903D6EC4E5E}"/>
              </a:ext>
            </a:extLst>
          </p:cNvPr>
          <p:cNvSpPr/>
          <p:nvPr/>
        </p:nvSpPr>
        <p:spPr bwMode="white">
          <a:xfrm>
            <a:off x="681904" y="2490555"/>
            <a:ext cx="2749800" cy="72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97BE22E-82A2-8E16-8441-263DCF2276FA}"/>
              </a:ext>
            </a:extLst>
          </p:cNvPr>
          <p:cNvSpPr/>
          <p:nvPr/>
        </p:nvSpPr>
        <p:spPr bwMode="white">
          <a:xfrm>
            <a:off x="720001" y="3499438"/>
            <a:ext cx="2927728" cy="75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1198E25-EE0A-2800-2418-D7425A7B8E64}"/>
              </a:ext>
            </a:extLst>
          </p:cNvPr>
          <p:cNvSpPr/>
          <p:nvPr/>
        </p:nvSpPr>
        <p:spPr bwMode="white">
          <a:xfrm>
            <a:off x="681904" y="4644646"/>
            <a:ext cx="5414096" cy="179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97BE22E-82A2-8E16-8441-263DCF2276FA}"/>
              </a:ext>
            </a:extLst>
          </p:cNvPr>
          <p:cNvSpPr/>
          <p:nvPr/>
        </p:nvSpPr>
        <p:spPr bwMode="white">
          <a:xfrm>
            <a:off x="3685824" y="3499438"/>
            <a:ext cx="5146479" cy="75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79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8" grpId="0" animBg="1"/>
      <p:bldP spid="28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4CC42-6A20-92AA-3DE7-13E7B7E7AB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206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8E431-792A-EB62-E5CA-66B6C90C45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F9588A-93E6-F1C8-4ECC-D33D865AE2FA}"/>
              </a:ext>
            </a:extLst>
          </p:cNvPr>
          <p:cNvSpPr/>
          <p:nvPr/>
        </p:nvSpPr>
        <p:spPr bwMode="white">
          <a:xfrm>
            <a:off x="681904" y="1124694"/>
            <a:ext cx="4161904" cy="34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789B42-F8E2-22D7-8DB2-91D44290AEC9}"/>
              </a:ext>
            </a:extLst>
          </p:cNvPr>
          <p:cNvSpPr/>
          <p:nvPr/>
        </p:nvSpPr>
        <p:spPr bwMode="white">
          <a:xfrm>
            <a:off x="681904" y="1811818"/>
            <a:ext cx="3276190" cy="33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A0D759-D45C-99F0-4F87-7E0817F03D40}"/>
              </a:ext>
            </a:extLst>
          </p:cNvPr>
          <p:cNvSpPr/>
          <p:nvPr/>
        </p:nvSpPr>
        <p:spPr bwMode="white">
          <a:xfrm>
            <a:off x="681904" y="2479856"/>
            <a:ext cx="7285714" cy="353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C4DD7D-88BE-8455-5667-A857523984DF}"/>
              </a:ext>
            </a:extLst>
          </p:cNvPr>
          <p:cNvSpPr/>
          <p:nvPr/>
        </p:nvSpPr>
        <p:spPr bwMode="white">
          <a:xfrm>
            <a:off x="3358095" y="3157437"/>
            <a:ext cx="4657142" cy="99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132A757-1122-66EB-838B-6469E5CF101F}"/>
              </a:ext>
            </a:extLst>
          </p:cNvPr>
          <p:cNvSpPr/>
          <p:nvPr/>
        </p:nvSpPr>
        <p:spPr bwMode="white">
          <a:xfrm>
            <a:off x="681904" y="4312187"/>
            <a:ext cx="9942857" cy="343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CD84D3B-AF4E-DFAD-6767-220F34F2B3EF}"/>
              </a:ext>
            </a:extLst>
          </p:cNvPr>
          <p:cNvSpPr/>
          <p:nvPr/>
        </p:nvSpPr>
        <p:spPr bwMode="white">
          <a:xfrm>
            <a:off x="681904" y="5008855"/>
            <a:ext cx="1780952" cy="31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63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F960EF-2B3E-2973-958E-B8C5A8606B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9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55A982-F3D0-DCA4-E978-61FAA4E5DCAA}"/>
              </a:ext>
            </a:extLst>
          </p:cNvPr>
          <p:cNvSpPr/>
          <p:nvPr/>
        </p:nvSpPr>
        <p:spPr bwMode="white">
          <a:xfrm>
            <a:off x="1310476" y="2562824"/>
            <a:ext cx="5433596" cy="362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756B1B-29B9-9756-7CBA-56868424B98E}"/>
              </a:ext>
            </a:extLst>
          </p:cNvPr>
          <p:cNvSpPr/>
          <p:nvPr/>
        </p:nvSpPr>
        <p:spPr bwMode="white">
          <a:xfrm>
            <a:off x="1358095" y="3239163"/>
            <a:ext cx="6466666" cy="34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1C36E8-AB12-39BB-78D5-1D44C8928A61}"/>
              </a:ext>
            </a:extLst>
          </p:cNvPr>
          <p:cNvSpPr/>
          <p:nvPr/>
        </p:nvSpPr>
        <p:spPr bwMode="white">
          <a:xfrm>
            <a:off x="1358095" y="3953606"/>
            <a:ext cx="1685714" cy="27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09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41273-48A7-CF5E-3B4D-51E9A0E9C2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56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165ED34-610D-3135-FB55-091FC6CB28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60041"/>
            <a:ext cx="10800000" cy="2769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48C9C5-D170-85A3-2A4B-E860FDAB28E9}"/>
              </a:ext>
            </a:extLst>
          </p:cNvPr>
          <p:cNvSpPr/>
          <p:nvPr/>
        </p:nvSpPr>
        <p:spPr bwMode="white">
          <a:xfrm>
            <a:off x="10500952" y="1917923"/>
            <a:ext cx="295238" cy="29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92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6A77D-A0A4-DC24-8147-88D6701B12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02D6C1-D451-C461-A200-01F2223A5C54}"/>
              </a:ext>
            </a:extLst>
          </p:cNvPr>
          <p:cNvSpPr/>
          <p:nvPr/>
        </p:nvSpPr>
        <p:spPr bwMode="white">
          <a:xfrm>
            <a:off x="681904" y="1124744"/>
            <a:ext cx="447799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988D86-6F8A-D0B6-8F6D-5FDB85FFE0C6}"/>
              </a:ext>
            </a:extLst>
          </p:cNvPr>
          <p:cNvSpPr/>
          <p:nvPr/>
        </p:nvSpPr>
        <p:spPr bwMode="white">
          <a:xfrm>
            <a:off x="681904" y="2250368"/>
            <a:ext cx="4152380" cy="33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E8BD2D0-53C3-639E-6793-1F6A9CFB123F}"/>
              </a:ext>
            </a:extLst>
          </p:cNvPr>
          <p:cNvSpPr/>
          <p:nvPr/>
        </p:nvSpPr>
        <p:spPr bwMode="white">
          <a:xfrm>
            <a:off x="623392" y="2965873"/>
            <a:ext cx="1791846" cy="715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A3C9597-0458-5512-B923-8AF933F8C139}"/>
              </a:ext>
            </a:extLst>
          </p:cNvPr>
          <p:cNvSpPr/>
          <p:nvPr/>
        </p:nvSpPr>
        <p:spPr bwMode="white">
          <a:xfrm>
            <a:off x="681904" y="4034359"/>
            <a:ext cx="1752380" cy="27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4E761D-FEDB-5415-C2A9-D54EA6D5687D}"/>
              </a:ext>
            </a:extLst>
          </p:cNvPr>
          <p:cNvSpPr/>
          <p:nvPr/>
        </p:nvSpPr>
        <p:spPr bwMode="white">
          <a:xfrm>
            <a:off x="681904" y="4692623"/>
            <a:ext cx="1714285" cy="30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3A4AB3E-0C64-28C7-89BF-B87C2C32EDDA}"/>
              </a:ext>
            </a:extLst>
          </p:cNvPr>
          <p:cNvSpPr/>
          <p:nvPr/>
        </p:nvSpPr>
        <p:spPr bwMode="white">
          <a:xfrm>
            <a:off x="681904" y="5350887"/>
            <a:ext cx="4990476" cy="33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29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3" grpId="0" animBg="1"/>
      <p:bldP spid="16" grpId="0" animBg="1"/>
      <p:bldP spid="17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355076-02B3-86C6-A968-1B62B77B9D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6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ECC2FC-DCE1-2CB5-A337-A9568AE29B7E}"/>
              </a:ext>
            </a:extLst>
          </p:cNvPr>
          <p:cNvSpPr/>
          <p:nvPr/>
        </p:nvSpPr>
        <p:spPr bwMode="white">
          <a:xfrm>
            <a:off x="4853333" y="2774610"/>
            <a:ext cx="1076190" cy="391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892B0EB-27AB-1F78-BB48-C3B4FE261B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3" r="7629" b="72422"/>
          <a:stretch/>
        </p:blipFill>
        <p:spPr>
          <a:xfrm>
            <a:off x="6120000" y="5661248"/>
            <a:ext cx="4032448" cy="1080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51726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92B0EB-27AB-1F78-BB48-C3B4FE261B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F31432-8D86-656E-437C-0F694618ECA1}"/>
              </a:ext>
            </a:extLst>
          </p:cNvPr>
          <p:cNvSpPr/>
          <p:nvPr/>
        </p:nvSpPr>
        <p:spPr bwMode="white">
          <a:xfrm>
            <a:off x="681904" y="1277042"/>
            <a:ext cx="4838032" cy="35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F3E30F-ED56-6C30-A22B-A34DC017371D}"/>
              </a:ext>
            </a:extLst>
          </p:cNvPr>
          <p:cNvSpPr/>
          <p:nvPr/>
        </p:nvSpPr>
        <p:spPr bwMode="white">
          <a:xfrm>
            <a:off x="1091428" y="2039647"/>
            <a:ext cx="2923809" cy="35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CEE6BB-37FE-A7C6-8970-FF221CA7BC0F}"/>
              </a:ext>
            </a:extLst>
          </p:cNvPr>
          <p:cNvSpPr/>
          <p:nvPr/>
        </p:nvSpPr>
        <p:spPr bwMode="white">
          <a:xfrm>
            <a:off x="681904" y="2811785"/>
            <a:ext cx="4600000" cy="343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801ADF-6C27-BFE9-6B96-472CA467F3A9}"/>
              </a:ext>
            </a:extLst>
          </p:cNvPr>
          <p:cNvSpPr/>
          <p:nvPr/>
        </p:nvSpPr>
        <p:spPr bwMode="white">
          <a:xfrm>
            <a:off x="681904" y="3574390"/>
            <a:ext cx="1809523" cy="35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8616D0A-ED61-61D0-2F4D-327FF8B8E34E}"/>
              </a:ext>
            </a:extLst>
          </p:cNvPr>
          <p:cNvSpPr/>
          <p:nvPr/>
        </p:nvSpPr>
        <p:spPr bwMode="white">
          <a:xfrm>
            <a:off x="681904" y="4336996"/>
            <a:ext cx="1457142" cy="35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96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FDC7FB-944B-3689-DAC9-CE132CAC7B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322FCC-0FAC-E441-11BF-0CAF12A5D054}"/>
              </a:ext>
            </a:extLst>
          </p:cNvPr>
          <p:cNvSpPr/>
          <p:nvPr/>
        </p:nvSpPr>
        <p:spPr bwMode="white">
          <a:xfrm>
            <a:off x="681904" y="1191130"/>
            <a:ext cx="5485714" cy="34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1AFCDF-B594-0217-FDBB-6211BA5D0BE3}"/>
              </a:ext>
            </a:extLst>
          </p:cNvPr>
          <p:cNvSpPr/>
          <p:nvPr/>
        </p:nvSpPr>
        <p:spPr bwMode="white">
          <a:xfrm>
            <a:off x="681904" y="1867575"/>
            <a:ext cx="3757912" cy="4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779AB1-CDB0-B375-432C-98AB830332F8}"/>
              </a:ext>
            </a:extLst>
          </p:cNvPr>
          <p:cNvSpPr/>
          <p:nvPr/>
        </p:nvSpPr>
        <p:spPr bwMode="white">
          <a:xfrm>
            <a:off x="681904" y="2696460"/>
            <a:ext cx="3371428" cy="26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4FAFCF-D5D0-3B21-CD02-17A1267A649D}"/>
              </a:ext>
            </a:extLst>
          </p:cNvPr>
          <p:cNvSpPr/>
          <p:nvPr/>
        </p:nvSpPr>
        <p:spPr bwMode="white">
          <a:xfrm>
            <a:off x="681904" y="3344322"/>
            <a:ext cx="3181848" cy="32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15554BD-85AA-712D-1D88-511D31C336D7}"/>
              </a:ext>
            </a:extLst>
          </p:cNvPr>
          <p:cNvSpPr/>
          <p:nvPr/>
        </p:nvSpPr>
        <p:spPr bwMode="white">
          <a:xfrm>
            <a:off x="681904" y="4049351"/>
            <a:ext cx="6161904" cy="26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BC4114-7EFC-FB5B-D0B5-CFAE701E92CB}"/>
              </a:ext>
            </a:extLst>
          </p:cNvPr>
          <p:cNvSpPr/>
          <p:nvPr/>
        </p:nvSpPr>
        <p:spPr bwMode="white">
          <a:xfrm>
            <a:off x="681904" y="4697215"/>
            <a:ext cx="4485714" cy="31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E892B0EB-27AB-1F78-BB48-C3B4FE261B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3" r="7629" b="72422"/>
          <a:stretch/>
        </p:blipFill>
        <p:spPr>
          <a:xfrm>
            <a:off x="6744072" y="1911363"/>
            <a:ext cx="4032448" cy="1080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6892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DA26EF-88F8-C390-B749-6007C5B420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18D70BA-5FD6-3AC7-9491-710103786A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50" r="54222"/>
          <a:stretch/>
        </p:blipFill>
        <p:spPr>
          <a:xfrm>
            <a:off x="1343472" y="3705408"/>
            <a:ext cx="4943952" cy="64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3356992"/>
            <a:ext cx="4750752" cy="3210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16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3B3D3B-AF39-0F8A-C284-131CE78D81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283869-0B10-7292-C33D-3620A130B4DE}"/>
              </a:ext>
            </a:extLst>
          </p:cNvPr>
          <p:cNvSpPr/>
          <p:nvPr/>
        </p:nvSpPr>
        <p:spPr bwMode="white">
          <a:xfrm>
            <a:off x="681904" y="1210297"/>
            <a:ext cx="2029720" cy="4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4C4ECF-12BA-27E2-CF19-45CD17C6A93A}"/>
              </a:ext>
            </a:extLst>
          </p:cNvPr>
          <p:cNvSpPr/>
          <p:nvPr/>
        </p:nvSpPr>
        <p:spPr bwMode="white">
          <a:xfrm>
            <a:off x="2711624" y="1181376"/>
            <a:ext cx="3096344" cy="467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B1CD6EA-17CC-FE60-E5AC-35245C16BE17}"/>
              </a:ext>
            </a:extLst>
          </p:cNvPr>
          <p:cNvSpPr/>
          <p:nvPr/>
        </p:nvSpPr>
        <p:spPr bwMode="white">
          <a:xfrm>
            <a:off x="672064" y="1858140"/>
            <a:ext cx="6648072" cy="49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A3BE450F-5565-72AB-DC7B-88D13A03CC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555"/>
          <a:stretch/>
        </p:blipFill>
        <p:spPr>
          <a:xfrm>
            <a:off x="3887752" y="3573016"/>
            <a:ext cx="4416496" cy="3111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87752" y="3688587"/>
            <a:ext cx="4368496" cy="2952304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B1CD6EA-17CC-FE60-E5AC-35245C16BE17}"/>
              </a:ext>
            </a:extLst>
          </p:cNvPr>
          <p:cNvSpPr/>
          <p:nvPr/>
        </p:nvSpPr>
        <p:spPr bwMode="white">
          <a:xfrm>
            <a:off x="407368" y="2542920"/>
            <a:ext cx="8856984" cy="814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03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2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D4C60-8C48-18DB-661A-1819973CB5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9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617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EB2D35-2F29-2E11-09E7-8D2DFC7CC7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0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03A541-B448-43C9-0A2C-F5620ACFC4B9}"/>
              </a:ext>
            </a:extLst>
          </p:cNvPr>
          <p:cNvSpPr/>
          <p:nvPr/>
        </p:nvSpPr>
        <p:spPr bwMode="white">
          <a:xfrm>
            <a:off x="683100" y="1193538"/>
            <a:ext cx="5673272" cy="35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0A42FD-DA79-67C6-B50A-B9B4F77CCE10}"/>
              </a:ext>
            </a:extLst>
          </p:cNvPr>
          <p:cNvSpPr/>
          <p:nvPr/>
        </p:nvSpPr>
        <p:spPr bwMode="white">
          <a:xfrm>
            <a:off x="479376" y="1867384"/>
            <a:ext cx="6120680" cy="173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A98F1C7-943B-2019-CA39-9603721BC34E}"/>
              </a:ext>
            </a:extLst>
          </p:cNvPr>
          <p:cNvSpPr/>
          <p:nvPr/>
        </p:nvSpPr>
        <p:spPr bwMode="white">
          <a:xfrm>
            <a:off x="551385" y="3972000"/>
            <a:ext cx="4947078" cy="62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48B2051-70B2-6C4C-3CAF-542A129526A7}"/>
              </a:ext>
            </a:extLst>
          </p:cNvPr>
          <p:cNvSpPr/>
          <p:nvPr/>
        </p:nvSpPr>
        <p:spPr bwMode="white">
          <a:xfrm>
            <a:off x="551384" y="4968924"/>
            <a:ext cx="6408711" cy="664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E7862DB-B692-0883-05DC-7062FD518584}"/>
              </a:ext>
            </a:extLst>
          </p:cNvPr>
          <p:cNvSpPr/>
          <p:nvPr/>
        </p:nvSpPr>
        <p:spPr bwMode="white">
          <a:xfrm>
            <a:off x="479376" y="6002770"/>
            <a:ext cx="4474821" cy="664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00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8" grpId="0" animBg="1"/>
      <p:bldP spid="2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AE7403-6788-3316-72BF-BE8D99DE20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79157"/>
            <a:ext cx="10800000" cy="1852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38B65BD-2F08-5141-DC0E-5D73577734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68"/>
          <a:stretch/>
        </p:blipFill>
        <p:spPr>
          <a:xfrm>
            <a:off x="3143672" y="2617824"/>
            <a:ext cx="5904656" cy="4083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7404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A814A6-A48D-60C8-89F3-5F092B3362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4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CDFA1E-9F49-F9A5-A3E9-57BDFFF305C8}"/>
              </a:ext>
            </a:extLst>
          </p:cNvPr>
          <p:cNvSpPr/>
          <p:nvPr/>
        </p:nvSpPr>
        <p:spPr bwMode="white">
          <a:xfrm>
            <a:off x="3091806" y="1866580"/>
            <a:ext cx="7142787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3015F7-9EC2-94FA-8800-D8249FA2BDBE}"/>
              </a:ext>
            </a:extLst>
          </p:cNvPr>
          <p:cNvSpPr/>
          <p:nvPr/>
        </p:nvSpPr>
        <p:spPr bwMode="white">
          <a:xfrm>
            <a:off x="1322074" y="2569464"/>
            <a:ext cx="2317072" cy="35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309CDD-14DA-4EAF-54BB-12D3F3CEDCAC}"/>
              </a:ext>
            </a:extLst>
          </p:cNvPr>
          <p:cNvSpPr/>
          <p:nvPr/>
        </p:nvSpPr>
        <p:spPr bwMode="white">
          <a:xfrm>
            <a:off x="5199066" y="3263220"/>
            <a:ext cx="2344439" cy="365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B45631-CC28-A035-E412-3A4CBA998902}"/>
              </a:ext>
            </a:extLst>
          </p:cNvPr>
          <p:cNvSpPr/>
          <p:nvPr/>
        </p:nvSpPr>
        <p:spPr bwMode="white">
          <a:xfrm>
            <a:off x="683510" y="4659860"/>
            <a:ext cx="5774437" cy="32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E4086A-BC42-3717-2875-6A8EF813A6A2}"/>
              </a:ext>
            </a:extLst>
          </p:cNvPr>
          <p:cNvSpPr/>
          <p:nvPr/>
        </p:nvSpPr>
        <p:spPr bwMode="white">
          <a:xfrm>
            <a:off x="683510" y="5307974"/>
            <a:ext cx="4114172" cy="31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7942F1-9116-E0CB-B164-6DBE78B24163}"/>
              </a:ext>
            </a:extLst>
          </p:cNvPr>
          <p:cNvSpPr/>
          <p:nvPr/>
        </p:nvSpPr>
        <p:spPr bwMode="white">
          <a:xfrm>
            <a:off x="683510" y="5946960"/>
            <a:ext cx="3247551" cy="67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34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7083E4-3A12-24A3-8B85-BC5A41EF2E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2CDAA0-AA58-7E49-9C29-33589D47CFB5}"/>
              </a:ext>
            </a:extLst>
          </p:cNvPr>
          <p:cNvSpPr/>
          <p:nvPr/>
        </p:nvSpPr>
        <p:spPr bwMode="white">
          <a:xfrm>
            <a:off x="10510476" y="2690142"/>
            <a:ext cx="285715" cy="29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225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C9AEA7-D76C-627F-F226-631D82E218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1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786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8039F-FBF3-A03E-C866-C07245B914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2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F64A14-1F22-A102-1848-940CB33998A8}"/>
              </a:ext>
            </a:extLst>
          </p:cNvPr>
          <p:cNvSpPr/>
          <p:nvPr/>
        </p:nvSpPr>
        <p:spPr bwMode="white">
          <a:xfrm>
            <a:off x="681904" y="1052736"/>
            <a:ext cx="7961905" cy="37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21E052-BFBF-1052-2369-A75C433608C9}"/>
              </a:ext>
            </a:extLst>
          </p:cNvPr>
          <p:cNvSpPr/>
          <p:nvPr/>
        </p:nvSpPr>
        <p:spPr bwMode="white">
          <a:xfrm>
            <a:off x="681905" y="1820887"/>
            <a:ext cx="2605784" cy="79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021FD4-E0C3-E6F1-1147-12586F5A08ED}"/>
              </a:ext>
            </a:extLst>
          </p:cNvPr>
          <p:cNvSpPr/>
          <p:nvPr/>
        </p:nvSpPr>
        <p:spPr bwMode="white">
          <a:xfrm>
            <a:off x="681904" y="2831922"/>
            <a:ext cx="7142288" cy="138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421E052-BFBF-1052-2369-A75C433608C9}"/>
              </a:ext>
            </a:extLst>
          </p:cNvPr>
          <p:cNvSpPr/>
          <p:nvPr/>
        </p:nvSpPr>
        <p:spPr bwMode="white">
          <a:xfrm>
            <a:off x="3287688" y="1665218"/>
            <a:ext cx="4896543" cy="791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594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1BDC6-2DA4-3F34-075E-4B20B901CF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7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EBA119-7185-469A-A54C-DAD846E912EB}"/>
              </a:ext>
            </a:extLst>
          </p:cNvPr>
          <p:cNvSpPr/>
          <p:nvPr/>
        </p:nvSpPr>
        <p:spPr bwMode="white">
          <a:xfrm>
            <a:off x="681904" y="1124436"/>
            <a:ext cx="2180952" cy="33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DEA117-8D6B-2E2F-3D4E-817113FC4C50}"/>
              </a:ext>
            </a:extLst>
          </p:cNvPr>
          <p:cNvSpPr/>
          <p:nvPr/>
        </p:nvSpPr>
        <p:spPr bwMode="white">
          <a:xfrm>
            <a:off x="681904" y="1810402"/>
            <a:ext cx="4561904" cy="33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D425C5-D92A-3C04-0F32-DD8F86ED0135}"/>
              </a:ext>
            </a:extLst>
          </p:cNvPr>
          <p:cNvSpPr/>
          <p:nvPr/>
        </p:nvSpPr>
        <p:spPr bwMode="white">
          <a:xfrm>
            <a:off x="551384" y="2524948"/>
            <a:ext cx="6225758" cy="76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4BD340-E3B5-AFF7-F058-6ADF456B592C}"/>
              </a:ext>
            </a:extLst>
          </p:cNvPr>
          <p:cNvSpPr/>
          <p:nvPr/>
        </p:nvSpPr>
        <p:spPr bwMode="white">
          <a:xfrm>
            <a:off x="681904" y="3553897"/>
            <a:ext cx="5619047" cy="33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20A50F-1E26-EA7A-50CC-4BA7A43EBC56}"/>
              </a:ext>
            </a:extLst>
          </p:cNvPr>
          <p:cNvSpPr/>
          <p:nvPr/>
        </p:nvSpPr>
        <p:spPr bwMode="white">
          <a:xfrm>
            <a:off x="681904" y="4230335"/>
            <a:ext cx="7914285" cy="34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13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5334B-60DD-615E-CED7-3675C01271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432" y="980728"/>
            <a:ext cx="10273136" cy="4761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93D8BF0-8761-09AF-BDE2-105BEFAC4B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7" t="69235" r="19630"/>
          <a:stretch/>
        </p:blipFill>
        <p:spPr>
          <a:xfrm>
            <a:off x="2783632" y="5741732"/>
            <a:ext cx="6743544" cy="931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098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3D8BF0-8761-09AF-BDE2-105BEFAC4B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71703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4AC3D-61C5-A226-FB79-C6D80DEA3D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58A594-45AB-A0EE-063B-14FA7AF506DA}"/>
              </a:ext>
            </a:extLst>
          </p:cNvPr>
          <p:cNvSpPr/>
          <p:nvPr/>
        </p:nvSpPr>
        <p:spPr bwMode="white">
          <a:xfrm>
            <a:off x="681904" y="1134226"/>
            <a:ext cx="9961904" cy="362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FDD26F-1788-44D6-6FA1-A6C94A6B1342}"/>
              </a:ext>
            </a:extLst>
          </p:cNvPr>
          <p:cNvSpPr/>
          <p:nvPr/>
        </p:nvSpPr>
        <p:spPr bwMode="white">
          <a:xfrm>
            <a:off x="691048" y="1849930"/>
            <a:ext cx="523809" cy="99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3634F5-1E8C-0ECD-13B6-A0ED7AC614B3}"/>
              </a:ext>
            </a:extLst>
          </p:cNvPr>
          <p:cNvSpPr/>
          <p:nvPr/>
        </p:nvSpPr>
        <p:spPr bwMode="white">
          <a:xfrm>
            <a:off x="681904" y="3157282"/>
            <a:ext cx="9961904" cy="33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97656B-27C7-BF69-2515-656C50B8873D}"/>
              </a:ext>
            </a:extLst>
          </p:cNvPr>
          <p:cNvSpPr/>
          <p:nvPr/>
        </p:nvSpPr>
        <p:spPr bwMode="white">
          <a:xfrm>
            <a:off x="681904" y="3844358"/>
            <a:ext cx="523809" cy="30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93D8BF0-8761-09AF-BDE2-105BEFAC4B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7" t="69235" r="19630"/>
          <a:stretch/>
        </p:blipFill>
        <p:spPr>
          <a:xfrm>
            <a:off x="2411588" y="4797152"/>
            <a:ext cx="7416824" cy="1024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FDD26F-1788-44D6-6FA1-A6C94A6B1342}"/>
              </a:ext>
            </a:extLst>
          </p:cNvPr>
          <p:cNvSpPr/>
          <p:nvPr/>
        </p:nvSpPr>
        <p:spPr bwMode="white">
          <a:xfrm>
            <a:off x="1243808" y="1849930"/>
            <a:ext cx="8164559" cy="99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71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814CA4-EC19-0738-3809-57987A6E76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F57267-9882-15F7-084F-04465A3C0B4D}"/>
              </a:ext>
            </a:extLst>
          </p:cNvPr>
          <p:cNvSpPr/>
          <p:nvPr/>
        </p:nvSpPr>
        <p:spPr bwMode="white">
          <a:xfrm>
            <a:off x="681904" y="1200936"/>
            <a:ext cx="6980952" cy="33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6166A4-B65C-EFBD-31D5-3C5FF321F6C6}"/>
              </a:ext>
            </a:extLst>
          </p:cNvPr>
          <p:cNvSpPr/>
          <p:nvPr/>
        </p:nvSpPr>
        <p:spPr bwMode="white">
          <a:xfrm>
            <a:off x="681904" y="1906824"/>
            <a:ext cx="6885714" cy="95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8ED549-2089-B13D-25A0-DBD0F4E378EB}"/>
              </a:ext>
            </a:extLst>
          </p:cNvPr>
          <p:cNvSpPr/>
          <p:nvPr/>
        </p:nvSpPr>
        <p:spPr bwMode="white">
          <a:xfrm>
            <a:off x="681904" y="3261365"/>
            <a:ext cx="2276190" cy="93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73B347-EF39-61BF-D678-C0F9E0D527E6}"/>
              </a:ext>
            </a:extLst>
          </p:cNvPr>
          <p:cNvSpPr/>
          <p:nvPr/>
        </p:nvSpPr>
        <p:spPr bwMode="white">
          <a:xfrm>
            <a:off x="681904" y="4558672"/>
            <a:ext cx="7238095" cy="33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93D8BF0-8761-09AF-BDE2-105BEFAC4B6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97" t="69235" r="19630"/>
          <a:stretch/>
        </p:blipFill>
        <p:spPr>
          <a:xfrm>
            <a:off x="2387588" y="5228708"/>
            <a:ext cx="7416824" cy="1024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272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7685E-9DBC-BC37-D6E9-AE2A1AA528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654"/>
          <a:stretch/>
        </p:blipFill>
        <p:spPr>
          <a:xfrm>
            <a:off x="720000" y="972000"/>
            <a:ext cx="10800000" cy="35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C13A2F9-CD95-4B50-439D-DB4D4B67A0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/>
        </p:blipFill>
        <p:spPr>
          <a:xfrm>
            <a:off x="2039848" y="4077072"/>
            <a:ext cx="8112304" cy="2657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1458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7685E-9DBC-BC37-D6E9-AE2A1AA528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85" r="217"/>
          <a:stretch/>
        </p:blipFill>
        <p:spPr>
          <a:xfrm>
            <a:off x="707700" y="980728"/>
            <a:ext cx="10776600" cy="199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C13A2F9-CD95-4B50-439D-DB4D4B67A0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/>
        </p:blipFill>
        <p:spPr>
          <a:xfrm>
            <a:off x="1055440" y="2780928"/>
            <a:ext cx="9696480" cy="317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71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D1575D-2B12-26C7-6BE4-4ED8BD857D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5" b="59493"/>
          <a:stretch/>
        </p:blipFill>
        <p:spPr>
          <a:xfrm>
            <a:off x="1067740" y="1124744"/>
            <a:ext cx="10056520" cy="202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C13A2F9-CD95-4B50-439D-DB4D4B67A0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/>
        </p:blipFill>
        <p:spPr>
          <a:xfrm>
            <a:off x="1199456" y="2924944"/>
            <a:ext cx="9696480" cy="317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017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1607CE-3418-6DFA-64BF-3B96543725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AB7CBE-235F-9664-EC96-AE89D9ECDEDC}"/>
              </a:ext>
            </a:extLst>
          </p:cNvPr>
          <p:cNvSpPr/>
          <p:nvPr/>
        </p:nvSpPr>
        <p:spPr bwMode="white">
          <a:xfrm>
            <a:off x="10500952" y="1505580"/>
            <a:ext cx="295238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997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D1575D-2B12-26C7-6BE4-4ED8BD857D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47" r="7551"/>
          <a:stretch/>
        </p:blipFill>
        <p:spPr>
          <a:xfrm>
            <a:off x="1103744" y="1052736"/>
            <a:ext cx="9984512" cy="290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444BB8-94A8-4E85-515E-0B053B5BE235}"/>
              </a:ext>
            </a:extLst>
          </p:cNvPr>
          <p:cNvSpPr/>
          <p:nvPr/>
        </p:nvSpPr>
        <p:spPr bwMode="white">
          <a:xfrm>
            <a:off x="2103744" y="3439701"/>
            <a:ext cx="457142" cy="29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C13A2F9-CD95-4B50-439D-DB4D4B67A0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/>
        </p:blipFill>
        <p:spPr>
          <a:xfrm>
            <a:off x="1703512" y="3735449"/>
            <a:ext cx="8784976" cy="287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260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9BFB4-68FA-6BE7-82B0-48EC91D677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C13A2F9-CD95-4B50-439D-DB4D4B67A0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/>
        </p:blipFill>
        <p:spPr>
          <a:xfrm>
            <a:off x="1559496" y="3212976"/>
            <a:ext cx="9696480" cy="317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950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F36F54-A105-B5D1-388B-2BAA15731A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CCD92A-EB8D-1926-EBE5-FC1D8E433600}"/>
              </a:ext>
            </a:extLst>
          </p:cNvPr>
          <p:cNvSpPr/>
          <p:nvPr/>
        </p:nvSpPr>
        <p:spPr bwMode="white">
          <a:xfrm>
            <a:off x="681904" y="1191104"/>
            <a:ext cx="5142857" cy="361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5FCFBB-90B4-053F-48B6-C5664F413DC4}"/>
              </a:ext>
            </a:extLst>
          </p:cNvPr>
          <p:cNvSpPr/>
          <p:nvPr/>
        </p:nvSpPr>
        <p:spPr bwMode="white">
          <a:xfrm>
            <a:off x="681904" y="1924626"/>
            <a:ext cx="3800000" cy="10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2CEE3C-766F-31F2-BC88-A67A26909B7C}"/>
              </a:ext>
            </a:extLst>
          </p:cNvPr>
          <p:cNvSpPr/>
          <p:nvPr/>
        </p:nvSpPr>
        <p:spPr bwMode="white">
          <a:xfrm>
            <a:off x="4481904" y="1924626"/>
            <a:ext cx="1990476" cy="1000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7CFC71-1435-8AE4-C33F-2B853A001DDD}"/>
              </a:ext>
            </a:extLst>
          </p:cNvPr>
          <p:cNvSpPr/>
          <p:nvPr/>
        </p:nvSpPr>
        <p:spPr bwMode="white">
          <a:xfrm>
            <a:off x="681904" y="3277356"/>
            <a:ext cx="3285714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32C99C-487D-D96B-642A-3B73CF6ED788}"/>
              </a:ext>
            </a:extLst>
          </p:cNvPr>
          <p:cNvSpPr/>
          <p:nvPr/>
        </p:nvSpPr>
        <p:spPr bwMode="white">
          <a:xfrm>
            <a:off x="681904" y="3953721"/>
            <a:ext cx="4495238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0C13A2F9-CD95-4B50-439D-DB4D4B67A0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/>
        </p:blipFill>
        <p:spPr>
          <a:xfrm>
            <a:off x="1631800" y="3877510"/>
            <a:ext cx="8976400" cy="294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965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6530BF-E4D7-C9E5-03DE-4C4530DB6E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9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45345D-8855-3771-1EDD-602FF6F8132C}"/>
              </a:ext>
            </a:extLst>
          </p:cNvPr>
          <p:cNvSpPr/>
          <p:nvPr/>
        </p:nvSpPr>
        <p:spPr bwMode="white">
          <a:xfrm>
            <a:off x="681904" y="1172165"/>
            <a:ext cx="10000000" cy="33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757299-30E9-B299-AFF8-B73F456A09FF}"/>
              </a:ext>
            </a:extLst>
          </p:cNvPr>
          <p:cNvSpPr/>
          <p:nvPr/>
        </p:nvSpPr>
        <p:spPr bwMode="white">
          <a:xfrm>
            <a:off x="681904" y="1867980"/>
            <a:ext cx="2685714" cy="35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9CB2DA-1C57-6156-B5EF-2DBD78CF35A9}"/>
              </a:ext>
            </a:extLst>
          </p:cNvPr>
          <p:cNvSpPr/>
          <p:nvPr/>
        </p:nvSpPr>
        <p:spPr bwMode="white">
          <a:xfrm>
            <a:off x="681904" y="2601921"/>
            <a:ext cx="4982048" cy="991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53C0C85-2BDF-6EE4-93B1-5DC1E106627B}"/>
              </a:ext>
            </a:extLst>
          </p:cNvPr>
          <p:cNvSpPr/>
          <p:nvPr/>
        </p:nvSpPr>
        <p:spPr bwMode="white">
          <a:xfrm>
            <a:off x="681904" y="3936359"/>
            <a:ext cx="4180952" cy="352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661440-A1D6-F649-76AE-B4D8CBD03719}"/>
              </a:ext>
            </a:extLst>
          </p:cNvPr>
          <p:cNvSpPr/>
          <p:nvPr/>
        </p:nvSpPr>
        <p:spPr bwMode="white">
          <a:xfrm>
            <a:off x="681904" y="4632174"/>
            <a:ext cx="9990476" cy="33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F3AD0C-9C4B-06BE-01A9-67225B6AE31B}"/>
              </a:ext>
            </a:extLst>
          </p:cNvPr>
          <p:cNvSpPr/>
          <p:nvPr/>
        </p:nvSpPr>
        <p:spPr bwMode="white">
          <a:xfrm>
            <a:off x="681904" y="5375646"/>
            <a:ext cx="961904" cy="26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0C13A2F9-CD95-4B50-439D-DB4D4B67A0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/>
        </p:blipFill>
        <p:spPr>
          <a:xfrm>
            <a:off x="5807968" y="2044316"/>
            <a:ext cx="5952656" cy="1950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593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27F441-0DE8-0828-CF65-8124A1AA05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2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28729D-A6A5-6489-EF5A-0D3EE9C797C0}"/>
              </a:ext>
            </a:extLst>
          </p:cNvPr>
          <p:cNvSpPr/>
          <p:nvPr/>
        </p:nvSpPr>
        <p:spPr bwMode="white">
          <a:xfrm>
            <a:off x="681904" y="1134162"/>
            <a:ext cx="5047619" cy="33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7BE551-AA08-DBFE-037E-4777A1B326F1}"/>
              </a:ext>
            </a:extLst>
          </p:cNvPr>
          <p:cNvSpPr/>
          <p:nvPr/>
        </p:nvSpPr>
        <p:spPr bwMode="white">
          <a:xfrm>
            <a:off x="681904" y="1868663"/>
            <a:ext cx="4600000" cy="953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2991DE-6FEE-43CD-E3E1-8A7C99977360}"/>
              </a:ext>
            </a:extLst>
          </p:cNvPr>
          <p:cNvSpPr/>
          <p:nvPr/>
        </p:nvSpPr>
        <p:spPr bwMode="white">
          <a:xfrm>
            <a:off x="5281904" y="1868663"/>
            <a:ext cx="2066666" cy="953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32B80F-1DB2-5E20-262B-EEC852893B71}"/>
              </a:ext>
            </a:extLst>
          </p:cNvPr>
          <p:cNvSpPr/>
          <p:nvPr/>
        </p:nvSpPr>
        <p:spPr bwMode="white">
          <a:xfrm>
            <a:off x="681904" y="3223196"/>
            <a:ext cx="6723809" cy="34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C13A2F9-CD95-4B50-439D-DB4D4B67A0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18"/>
          <a:stretch/>
        </p:blipFill>
        <p:spPr>
          <a:xfrm>
            <a:off x="1631800" y="3877510"/>
            <a:ext cx="8976400" cy="2940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9609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3093" y="4896327"/>
            <a:ext cx="6140098" cy="1778140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C1D23587-6584-CA39-ACAB-BF2FA8CEDF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0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D44191-D8E2-3747-46E1-082772B7F255}"/>
              </a:ext>
            </a:extLst>
          </p:cNvPr>
          <p:cNvSpPr/>
          <p:nvPr/>
        </p:nvSpPr>
        <p:spPr bwMode="white">
          <a:xfrm>
            <a:off x="5729523" y="3068960"/>
            <a:ext cx="2094669" cy="56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BEEBA3-936B-DEE9-03AA-227AE3C1E337}"/>
              </a:ext>
            </a:extLst>
          </p:cNvPr>
          <p:cNvSpPr/>
          <p:nvPr/>
        </p:nvSpPr>
        <p:spPr bwMode="white">
          <a:xfrm>
            <a:off x="2739047" y="4653136"/>
            <a:ext cx="2132817" cy="43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3130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C4030E-596B-A5FC-32AE-97FEFCED51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63474B-FEA5-636B-FECB-9645B66CDD55}"/>
              </a:ext>
            </a:extLst>
          </p:cNvPr>
          <p:cNvSpPr/>
          <p:nvPr/>
        </p:nvSpPr>
        <p:spPr bwMode="white">
          <a:xfrm>
            <a:off x="2110476" y="4052152"/>
            <a:ext cx="2047619" cy="381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1125" y="4725144"/>
            <a:ext cx="6789750" cy="1966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524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3885C8-CD4F-D3B0-27C9-87A119D2D7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5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172" y="3429000"/>
            <a:ext cx="8281656" cy="239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28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5E4DA5-7CD0-21DE-33AC-0CF15C95B5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9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4E8334-F86E-F6C2-1A2B-C904BE2943B5}"/>
              </a:ext>
            </a:extLst>
          </p:cNvPr>
          <p:cNvSpPr/>
          <p:nvPr/>
        </p:nvSpPr>
        <p:spPr bwMode="white">
          <a:xfrm>
            <a:off x="681904" y="1162620"/>
            <a:ext cx="6062168" cy="32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8B8217-D454-4D95-1677-7C9A58ACD729}"/>
              </a:ext>
            </a:extLst>
          </p:cNvPr>
          <p:cNvSpPr/>
          <p:nvPr/>
        </p:nvSpPr>
        <p:spPr bwMode="white">
          <a:xfrm>
            <a:off x="681904" y="1839321"/>
            <a:ext cx="3542857" cy="32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56D6E5-4D01-664D-911E-A430D8824DE1}"/>
              </a:ext>
            </a:extLst>
          </p:cNvPr>
          <p:cNvSpPr/>
          <p:nvPr/>
        </p:nvSpPr>
        <p:spPr bwMode="white">
          <a:xfrm>
            <a:off x="681904" y="2496961"/>
            <a:ext cx="3314285" cy="352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24B265-4E70-ADFB-E3B7-E16870D9168E}"/>
              </a:ext>
            </a:extLst>
          </p:cNvPr>
          <p:cNvSpPr/>
          <p:nvPr/>
        </p:nvSpPr>
        <p:spPr bwMode="white">
          <a:xfrm>
            <a:off x="681904" y="3211787"/>
            <a:ext cx="5918152" cy="32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C7510A-3F78-307C-E4BE-1C9B7C961B31}"/>
              </a:ext>
            </a:extLst>
          </p:cNvPr>
          <p:cNvSpPr/>
          <p:nvPr/>
        </p:nvSpPr>
        <p:spPr bwMode="white">
          <a:xfrm>
            <a:off x="623392" y="3859894"/>
            <a:ext cx="3153750" cy="343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069215-9620-004B-8AC1-EEF5E953416A}"/>
              </a:ext>
            </a:extLst>
          </p:cNvPr>
          <p:cNvSpPr/>
          <p:nvPr/>
        </p:nvSpPr>
        <p:spPr bwMode="white">
          <a:xfrm>
            <a:off x="681904" y="4546128"/>
            <a:ext cx="7180952" cy="33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3C622D60-90A4-DF6F-9DAA-557A72493C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332" y="782759"/>
            <a:ext cx="3890032" cy="406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4"/>
          <a:srcRect l="69998"/>
          <a:stretch/>
        </p:blipFill>
        <p:spPr>
          <a:xfrm>
            <a:off x="7388516" y="1132038"/>
            <a:ext cx="3709764" cy="3580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0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9AF48E-E994-E89F-BBA6-1F42F5C3A3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4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F71796-0A2C-BDF3-38A5-DCBA199E27A1}"/>
              </a:ext>
            </a:extLst>
          </p:cNvPr>
          <p:cNvSpPr/>
          <p:nvPr/>
        </p:nvSpPr>
        <p:spPr bwMode="white">
          <a:xfrm>
            <a:off x="10510476" y="2363070"/>
            <a:ext cx="285715" cy="29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034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CCCE60-757E-BBFB-DEBE-BB659EBE01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1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1B3C80-6AC6-322E-3ADB-8E76B0476CCD}"/>
              </a:ext>
            </a:extLst>
          </p:cNvPr>
          <p:cNvSpPr/>
          <p:nvPr/>
        </p:nvSpPr>
        <p:spPr bwMode="white">
          <a:xfrm>
            <a:off x="10520000" y="1219686"/>
            <a:ext cx="276190" cy="2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568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DB1A74-397F-ABF5-FF9F-3650D014B6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D86A44-5083-9FA7-DF30-CDFCAAD0DD48}"/>
              </a:ext>
            </a:extLst>
          </p:cNvPr>
          <p:cNvSpPr/>
          <p:nvPr/>
        </p:nvSpPr>
        <p:spPr bwMode="white">
          <a:xfrm>
            <a:off x="10520000" y="1286366"/>
            <a:ext cx="276190" cy="29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8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EF2692-10FA-7CF1-C8C4-30007B04BC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7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BEAE46-E043-CEFB-416B-196F122752C3}"/>
              </a:ext>
            </a:extLst>
          </p:cNvPr>
          <p:cNvSpPr/>
          <p:nvPr/>
        </p:nvSpPr>
        <p:spPr bwMode="white">
          <a:xfrm>
            <a:off x="10500952" y="1572434"/>
            <a:ext cx="304761" cy="29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416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7CA252-9BE3-047A-E83A-0FB6ABFDEA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1DAA3C-184B-77D7-14CB-78B2661BBC06}"/>
              </a:ext>
            </a:extLst>
          </p:cNvPr>
          <p:cNvSpPr/>
          <p:nvPr/>
        </p:nvSpPr>
        <p:spPr bwMode="white">
          <a:xfrm>
            <a:off x="10510476" y="3307125"/>
            <a:ext cx="285715" cy="29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573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2023-12-08T14:27:53Z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