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8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5047" y="3029000"/>
            <a:ext cx="4761905" cy="80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B3AA0-A279-5D67-82F3-1D85E65E6A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389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C374B-855B-BE2D-4F70-3AE47BE78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DC6E4-EED9-899C-EEB0-E73C3DCF8470}"/>
              </a:ext>
            </a:extLst>
          </p:cNvPr>
          <p:cNvSpPr/>
          <p:nvPr/>
        </p:nvSpPr>
        <p:spPr bwMode="white">
          <a:xfrm>
            <a:off x="8490666" y="3257088"/>
            <a:ext cx="267682" cy="3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80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0FF23-5AA7-9A72-E414-DCA4DEF5D6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2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E6E3E-9548-E66E-A2DB-3318EDD0689A}"/>
              </a:ext>
            </a:extLst>
          </p:cNvPr>
          <p:cNvSpPr/>
          <p:nvPr/>
        </p:nvSpPr>
        <p:spPr bwMode="white">
          <a:xfrm>
            <a:off x="9113451" y="2889147"/>
            <a:ext cx="324797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66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0C9F2-F711-1759-455A-3D89EFA98C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2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1F10D-D312-DAE5-25AA-7EF60272CD3C}"/>
              </a:ext>
            </a:extLst>
          </p:cNvPr>
          <p:cNvSpPr/>
          <p:nvPr/>
        </p:nvSpPr>
        <p:spPr bwMode="white">
          <a:xfrm>
            <a:off x="4149060" y="4781644"/>
            <a:ext cx="257938" cy="28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098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2A0DA5-DB92-9F66-9C57-A244BBAAB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70738"/>
            <a:ext cx="10129120" cy="4394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421D1B-3679-FC42-A0AE-F9219121B8BE}"/>
              </a:ext>
            </a:extLst>
          </p:cNvPr>
          <p:cNvSpPr/>
          <p:nvPr/>
        </p:nvSpPr>
        <p:spPr bwMode="white">
          <a:xfrm>
            <a:off x="5689472" y="4581128"/>
            <a:ext cx="571428" cy="57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0CB122-C2BB-A231-8570-D471D281E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8040216" y="4365104"/>
            <a:ext cx="3607816" cy="2296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46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D9E36-F570-EBDD-9AA2-7E7D749DD2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01" y="1136672"/>
            <a:ext cx="8234518" cy="4584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35071"/>
          <a:stretch/>
        </p:blipFill>
        <p:spPr>
          <a:xfrm>
            <a:off x="8575519" y="1772816"/>
            <a:ext cx="3528392" cy="2035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64930"/>
          <a:stretch/>
        </p:blipFill>
        <p:spPr>
          <a:xfrm>
            <a:off x="9192344" y="3933056"/>
            <a:ext cx="2294742" cy="2451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06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44EC2B-9DB3-6DCE-765E-165C31B6E8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9553056" cy="3785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A9793-7B55-9DE9-3C99-B2F05D09831B}"/>
              </a:ext>
            </a:extLst>
          </p:cNvPr>
          <p:cNvSpPr/>
          <p:nvPr/>
        </p:nvSpPr>
        <p:spPr bwMode="white">
          <a:xfrm>
            <a:off x="5879976" y="2060848"/>
            <a:ext cx="780953" cy="443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DC0112-91B0-00C1-F02D-6FA8CFD72F16}"/>
              </a:ext>
            </a:extLst>
          </p:cNvPr>
          <p:cNvSpPr/>
          <p:nvPr/>
        </p:nvSpPr>
        <p:spPr bwMode="white">
          <a:xfrm>
            <a:off x="5231904" y="3573016"/>
            <a:ext cx="117188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/>
          <a:srcRect l="1" r="-1584"/>
          <a:stretch/>
        </p:blipFill>
        <p:spPr>
          <a:xfrm>
            <a:off x="6633386" y="4426388"/>
            <a:ext cx="5520295" cy="2035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29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B6077-9305-9C58-6D77-EFEA6E30DA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1FE1D3-5990-71B8-47B0-5A9E123C5B87}"/>
              </a:ext>
            </a:extLst>
          </p:cNvPr>
          <p:cNvSpPr/>
          <p:nvPr/>
        </p:nvSpPr>
        <p:spPr bwMode="white">
          <a:xfrm>
            <a:off x="4605714" y="4173003"/>
            <a:ext cx="828571" cy="37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177688-91B8-D6CF-9DA3-16468C7F38EE}"/>
              </a:ext>
            </a:extLst>
          </p:cNvPr>
          <p:cNvSpPr/>
          <p:nvPr/>
        </p:nvSpPr>
        <p:spPr bwMode="white">
          <a:xfrm>
            <a:off x="681904" y="5020888"/>
            <a:ext cx="6566224" cy="496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A5E73AE-ECC5-A758-2F9A-0E4CC35F1E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7536160" y="3789040"/>
            <a:ext cx="4201064" cy="2845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35071"/>
          <a:stretch/>
        </p:blipFill>
        <p:spPr>
          <a:xfrm>
            <a:off x="7548021" y="3996542"/>
            <a:ext cx="4280338" cy="246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32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