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39" r:id="rId9"/>
    <p:sldId id="338" r:id="rId10"/>
    <p:sldId id="336" r:id="rId11"/>
    <p:sldId id="335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4095" y="3105190"/>
            <a:ext cx="6923809" cy="6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5F636B-BF99-482D-3B7A-D3F686490A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9841088" cy="4312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E6FD62-00B4-7D95-250F-994F6F78DCA5}"/>
              </a:ext>
            </a:extLst>
          </p:cNvPr>
          <p:cNvSpPr/>
          <p:nvPr/>
        </p:nvSpPr>
        <p:spPr bwMode="white">
          <a:xfrm>
            <a:off x="479376" y="1268760"/>
            <a:ext cx="63367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02CD574D-D880-8C3A-6593-E4128CF01E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/>
        </p:blipFill>
        <p:spPr>
          <a:xfrm>
            <a:off x="9022097" y="3573016"/>
            <a:ext cx="2884766" cy="285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FE6FD62-00B4-7D95-250F-994F6F78DCA5}"/>
              </a:ext>
            </a:extLst>
          </p:cNvPr>
          <p:cNvSpPr/>
          <p:nvPr/>
        </p:nvSpPr>
        <p:spPr bwMode="white">
          <a:xfrm>
            <a:off x="6816080" y="1268760"/>
            <a:ext cx="28803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FE6FD62-00B4-7D95-250F-994F6F78DCA5}"/>
              </a:ext>
            </a:extLst>
          </p:cNvPr>
          <p:cNvSpPr/>
          <p:nvPr/>
        </p:nvSpPr>
        <p:spPr bwMode="white">
          <a:xfrm>
            <a:off x="479376" y="2204864"/>
            <a:ext cx="28803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FE6FD62-00B4-7D95-250F-994F6F78DCA5}"/>
              </a:ext>
            </a:extLst>
          </p:cNvPr>
          <p:cNvSpPr/>
          <p:nvPr/>
        </p:nvSpPr>
        <p:spPr bwMode="white">
          <a:xfrm>
            <a:off x="531168" y="2889373"/>
            <a:ext cx="45304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FE6FD62-00B4-7D95-250F-994F6F78DCA5}"/>
              </a:ext>
            </a:extLst>
          </p:cNvPr>
          <p:cNvSpPr/>
          <p:nvPr/>
        </p:nvSpPr>
        <p:spPr bwMode="white">
          <a:xfrm>
            <a:off x="5134752" y="2889373"/>
            <a:ext cx="420160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FE6FD62-00B4-7D95-250F-994F6F78DCA5}"/>
              </a:ext>
            </a:extLst>
          </p:cNvPr>
          <p:cNvSpPr/>
          <p:nvPr/>
        </p:nvSpPr>
        <p:spPr bwMode="white">
          <a:xfrm>
            <a:off x="623392" y="3635149"/>
            <a:ext cx="695632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FE6FD62-00B4-7D95-250F-994F6F78DCA5}"/>
              </a:ext>
            </a:extLst>
          </p:cNvPr>
          <p:cNvSpPr/>
          <p:nvPr/>
        </p:nvSpPr>
        <p:spPr bwMode="white">
          <a:xfrm>
            <a:off x="502264" y="4509986"/>
            <a:ext cx="8114015" cy="92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93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D4C8DC-FF37-44EB-3931-1B2FCE87A0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670" y="620688"/>
            <a:ext cx="8688960" cy="434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4221088"/>
            <a:ext cx="3600402" cy="2457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43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C6AB43-22FE-E7AA-6F4E-578C94CFC6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09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456C59-EABF-C697-110D-FB076CB01A18}"/>
              </a:ext>
            </a:extLst>
          </p:cNvPr>
          <p:cNvSpPr/>
          <p:nvPr/>
        </p:nvSpPr>
        <p:spPr bwMode="white">
          <a:xfrm>
            <a:off x="686732" y="1130150"/>
            <a:ext cx="9009667" cy="49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img_16777215">
            <a:extLst>
              <a:ext uri="{FF2B5EF4-FFF2-40B4-BE49-F238E27FC236}">
                <a16:creationId xmlns:a16="http://schemas.microsoft.com/office/drawing/2014/main" id="{7677D4FC-9D2E-75BD-C56B-6A4130A90C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556" b="2473"/>
          <a:stretch/>
        </p:blipFill>
        <p:spPr>
          <a:xfrm>
            <a:off x="8184232" y="3284984"/>
            <a:ext cx="3719816" cy="2676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5944" y="3391157"/>
            <a:ext cx="3738104" cy="2551032"/>
          </a:xfrm>
          <a:prstGeom prst="rect">
            <a:avLst/>
          </a:prstGeom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0456C59-EABF-C697-110D-FB076CB01A18}"/>
              </a:ext>
            </a:extLst>
          </p:cNvPr>
          <p:cNvSpPr/>
          <p:nvPr/>
        </p:nvSpPr>
        <p:spPr bwMode="white">
          <a:xfrm>
            <a:off x="742136" y="1753830"/>
            <a:ext cx="9009667" cy="49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0456C59-EABF-C697-110D-FB076CB01A18}"/>
              </a:ext>
            </a:extLst>
          </p:cNvPr>
          <p:cNvSpPr/>
          <p:nvPr/>
        </p:nvSpPr>
        <p:spPr bwMode="white">
          <a:xfrm>
            <a:off x="335361" y="2590095"/>
            <a:ext cx="7848872" cy="80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0456C59-EABF-C697-110D-FB076CB01A18}"/>
              </a:ext>
            </a:extLst>
          </p:cNvPr>
          <p:cNvSpPr/>
          <p:nvPr/>
        </p:nvSpPr>
        <p:spPr bwMode="white">
          <a:xfrm>
            <a:off x="551383" y="3666744"/>
            <a:ext cx="4896545" cy="91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0456C59-EABF-C697-110D-FB076CB01A18}"/>
              </a:ext>
            </a:extLst>
          </p:cNvPr>
          <p:cNvSpPr/>
          <p:nvPr/>
        </p:nvSpPr>
        <p:spPr bwMode="white">
          <a:xfrm>
            <a:off x="689452" y="4725144"/>
            <a:ext cx="7278756" cy="58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0456C59-EABF-C697-110D-FB076CB01A18}"/>
              </a:ext>
            </a:extLst>
          </p:cNvPr>
          <p:cNvSpPr/>
          <p:nvPr/>
        </p:nvSpPr>
        <p:spPr bwMode="white">
          <a:xfrm>
            <a:off x="1164447" y="5457923"/>
            <a:ext cx="4896545" cy="50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30456C59-EABF-C697-110D-FB076CB01A18}"/>
              </a:ext>
            </a:extLst>
          </p:cNvPr>
          <p:cNvSpPr/>
          <p:nvPr/>
        </p:nvSpPr>
        <p:spPr bwMode="white">
          <a:xfrm>
            <a:off x="1271464" y="6228425"/>
            <a:ext cx="4896545" cy="50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259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46CEF-F78E-B7D1-EABA-AB06F324FB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91105"/>
            <a:ext cx="10129120" cy="4443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0592" y="4725144"/>
            <a:ext cx="2633886" cy="195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15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F421AD-90AF-9ED4-4371-286154063E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F31E67-150E-FDC5-287F-AFE6ABDE4C52}"/>
              </a:ext>
            </a:extLst>
          </p:cNvPr>
          <p:cNvSpPr/>
          <p:nvPr/>
        </p:nvSpPr>
        <p:spPr bwMode="white">
          <a:xfrm>
            <a:off x="681904" y="1315672"/>
            <a:ext cx="6062168" cy="52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8498" y="976828"/>
            <a:ext cx="3641998" cy="2697192"/>
          </a:xfrm>
          <a:prstGeom prst="rect">
            <a:avLst/>
          </a:prstGeom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CF31E67-150E-FDC5-287F-AFE6ABDE4C52}"/>
              </a:ext>
            </a:extLst>
          </p:cNvPr>
          <p:cNvSpPr/>
          <p:nvPr/>
        </p:nvSpPr>
        <p:spPr bwMode="white">
          <a:xfrm>
            <a:off x="551384" y="2060848"/>
            <a:ext cx="3384376" cy="52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CF31E67-150E-FDC5-287F-AFE6ABDE4C52}"/>
              </a:ext>
            </a:extLst>
          </p:cNvPr>
          <p:cNvSpPr/>
          <p:nvPr/>
        </p:nvSpPr>
        <p:spPr bwMode="white">
          <a:xfrm>
            <a:off x="671696" y="2891788"/>
            <a:ext cx="5424304" cy="52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BCF31E67-150E-FDC5-287F-AFE6ABDE4C52}"/>
              </a:ext>
            </a:extLst>
          </p:cNvPr>
          <p:cNvSpPr/>
          <p:nvPr/>
        </p:nvSpPr>
        <p:spPr bwMode="white">
          <a:xfrm>
            <a:off x="547224" y="3804394"/>
            <a:ext cx="7709016" cy="84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85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2" grpId="0" animBg="1"/>
      <p:bldP spid="33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51986-E5F7-4D3D-6440-3CE94C3269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D4F4DE-18F1-0B12-02D3-95D9514BD611}"/>
              </a:ext>
            </a:extLst>
          </p:cNvPr>
          <p:cNvSpPr/>
          <p:nvPr/>
        </p:nvSpPr>
        <p:spPr bwMode="white">
          <a:xfrm>
            <a:off x="683095" y="1196752"/>
            <a:ext cx="526888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961127"/>
            <a:ext cx="3065934" cy="2270570"/>
          </a:xfrm>
          <a:prstGeom prst="rect">
            <a:avLst/>
          </a:prstGeom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5D4F4DE-18F1-0B12-02D3-95D9514BD611}"/>
              </a:ext>
            </a:extLst>
          </p:cNvPr>
          <p:cNvSpPr/>
          <p:nvPr/>
        </p:nvSpPr>
        <p:spPr bwMode="white">
          <a:xfrm>
            <a:off x="643614" y="2096412"/>
            <a:ext cx="5268889" cy="90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5D4F4DE-18F1-0B12-02D3-95D9514BD611}"/>
              </a:ext>
            </a:extLst>
          </p:cNvPr>
          <p:cNvSpPr/>
          <p:nvPr/>
        </p:nvSpPr>
        <p:spPr bwMode="white">
          <a:xfrm>
            <a:off x="723872" y="3321476"/>
            <a:ext cx="7532368" cy="97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5D4F4DE-18F1-0B12-02D3-95D9514BD611}"/>
              </a:ext>
            </a:extLst>
          </p:cNvPr>
          <p:cNvSpPr/>
          <p:nvPr/>
        </p:nvSpPr>
        <p:spPr bwMode="white">
          <a:xfrm>
            <a:off x="643613" y="4617620"/>
            <a:ext cx="526888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5D4F4DE-18F1-0B12-02D3-95D9514BD611}"/>
              </a:ext>
            </a:extLst>
          </p:cNvPr>
          <p:cNvSpPr/>
          <p:nvPr/>
        </p:nvSpPr>
        <p:spPr bwMode="white">
          <a:xfrm>
            <a:off x="652334" y="5434884"/>
            <a:ext cx="526888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5D4F4DE-18F1-0B12-02D3-95D9514BD611}"/>
              </a:ext>
            </a:extLst>
          </p:cNvPr>
          <p:cNvSpPr/>
          <p:nvPr/>
        </p:nvSpPr>
        <p:spPr bwMode="white">
          <a:xfrm>
            <a:off x="720000" y="6191456"/>
            <a:ext cx="71762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856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0F982B-9E2A-4F3B-325F-100DA24385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6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782" y="2673488"/>
            <a:ext cx="4217546" cy="394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98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03BBC-0298-F51D-937D-527102A405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8"/>
          <a:stretch/>
        </p:blipFill>
        <p:spPr>
          <a:xfrm>
            <a:off x="695400" y="1052736"/>
            <a:ext cx="8712968" cy="4381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F74B2B-BD63-7BAE-9E75-2F0DE277E193}"/>
              </a:ext>
            </a:extLst>
          </p:cNvPr>
          <p:cNvSpPr/>
          <p:nvPr/>
        </p:nvSpPr>
        <p:spPr bwMode="white">
          <a:xfrm>
            <a:off x="566517" y="1196752"/>
            <a:ext cx="171305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img_16777215">
            <a:extLst>
              <a:ext uri="{FF2B5EF4-FFF2-40B4-BE49-F238E27FC236}">
                <a16:creationId xmlns:a16="http://schemas.microsoft.com/office/drawing/2014/main" id="{220F982B-9E2A-4F3B-325F-100DA24385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6" t="27509" r="27207"/>
          <a:stretch/>
        </p:blipFill>
        <p:spPr>
          <a:xfrm>
            <a:off x="9537251" y="2217895"/>
            <a:ext cx="2506326" cy="242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6965" y="2285750"/>
            <a:ext cx="2446612" cy="2286500"/>
          </a:xfrm>
          <a:prstGeom prst="rect">
            <a:avLst/>
          </a:prstGeom>
        </p:spPr>
      </p:pic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A9F74B2B-BD63-7BAE-9E75-2F0DE277E193}"/>
              </a:ext>
            </a:extLst>
          </p:cNvPr>
          <p:cNvSpPr/>
          <p:nvPr/>
        </p:nvSpPr>
        <p:spPr bwMode="white">
          <a:xfrm>
            <a:off x="2279576" y="1162488"/>
            <a:ext cx="33123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A9F74B2B-BD63-7BAE-9E75-2F0DE277E193}"/>
              </a:ext>
            </a:extLst>
          </p:cNvPr>
          <p:cNvSpPr/>
          <p:nvPr/>
        </p:nvSpPr>
        <p:spPr bwMode="white">
          <a:xfrm>
            <a:off x="695400" y="1882568"/>
            <a:ext cx="2016224" cy="5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A9F74B2B-BD63-7BAE-9E75-2F0DE277E193}"/>
              </a:ext>
            </a:extLst>
          </p:cNvPr>
          <p:cNvSpPr/>
          <p:nvPr/>
        </p:nvSpPr>
        <p:spPr bwMode="white">
          <a:xfrm>
            <a:off x="2822658" y="1882568"/>
            <a:ext cx="6441693" cy="5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A9F74B2B-BD63-7BAE-9E75-2F0DE277E193}"/>
              </a:ext>
            </a:extLst>
          </p:cNvPr>
          <p:cNvSpPr/>
          <p:nvPr/>
        </p:nvSpPr>
        <p:spPr bwMode="white">
          <a:xfrm>
            <a:off x="119336" y="2890680"/>
            <a:ext cx="2016224" cy="5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A9F74B2B-BD63-7BAE-9E75-2F0DE277E193}"/>
              </a:ext>
            </a:extLst>
          </p:cNvPr>
          <p:cNvSpPr/>
          <p:nvPr/>
        </p:nvSpPr>
        <p:spPr bwMode="white">
          <a:xfrm>
            <a:off x="2156536" y="2602648"/>
            <a:ext cx="7098671" cy="82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A9F74B2B-BD63-7BAE-9E75-2F0DE277E193}"/>
              </a:ext>
            </a:extLst>
          </p:cNvPr>
          <p:cNvSpPr/>
          <p:nvPr/>
        </p:nvSpPr>
        <p:spPr bwMode="white">
          <a:xfrm>
            <a:off x="640077" y="3789079"/>
            <a:ext cx="1910387" cy="85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A9F74B2B-BD63-7BAE-9E75-2F0DE277E193}"/>
              </a:ext>
            </a:extLst>
          </p:cNvPr>
          <p:cNvSpPr/>
          <p:nvPr/>
        </p:nvSpPr>
        <p:spPr bwMode="white">
          <a:xfrm>
            <a:off x="2605787" y="3789079"/>
            <a:ext cx="6658564" cy="85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A9F74B2B-BD63-7BAE-9E75-2F0DE277E193}"/>
              </a:ext>
            </a:extLst>
          </p:cNvPr>
          <p:cNvSpPr/>
          <p:nvPr/>
        </p:nvSpPr>
        <p:spPr bwMode="white">
          <a:xfrm>
            <a:off x="661528" y="4950652"/>
            <a:ext cx="6441693" cy="5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08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4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FD988-26DD-DEB1-C318-F2A1D5EF70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0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175ADB1-0F81-DCA4-BFA2-93AB131CD3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01" r="7629" b="16164"/>
          <a:stretch/>
        </p:blipFill>
        <p:spPr>
          <a:xfrm>
            <a:off x="9408368" y="2420888"/>
            <a:ext cx="2587588" cy="2376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289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5ADB1-0F81-DCA4-BFA2-93AB131CD3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E57BCF-9A9B-D5D3-7ECE-8AFC146BE7CC}"/>
              </a:ext>
            </a:extLst>
          </p:cNvPr>
          <p:cNvSpPr/>
          <p:nvPr/>
        </p:nvSpPr>
        <p:spPr bwMode="white">
          <a:xfrm>
            <a:off x="681904" y="1239245"/>
            <a:ext cx="3469880" cy="53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EE57BCF-9A9B-D5D3-7ECE-8AFC146BE7CC}"/>
              </a:ext>
            </a:extLst>
          </p:cNvPr>
          <p:cNvSpPr/>
          <p:nvPr/>
        </p:nvSpPr>
        <p:spPr bwMode="white">
          <a:xfrm>
            <a:off x="4151784" y="1143032"/>
            <a:ext cx="2965824" cy="53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EE57BCF-9A9B-D5D3-7ECE-8AFC146BE7CC}"/>
              </a:ext>
            </a:extLst>
          </p:cNvPr>
          <p:cNvSpPr/>
          <p:nvPr/>
        </p:nvSpPr>
        <p:spPr bwMode="white">
          <a:xfrm>
            <a:off x="681904" y="2040061"/>
            <a:ext cx="4333976" cy="524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EE57BCF-9A9B-D5D3-7ECE-8AFC146BE7CC}"/>
              </a:ext>
            </a:extLst>
          </p:cNvPr>
          <p:cNvSpPr/>
          <p:nvPr/>
        </p:nvSpPr>
        <p:spPr bwMode="white">
          <a:xfrm>
            <a:off x="5053976" y="1943848"/>
            <a:ext cx="1978128" cy="53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EE57BCF-9A9B-D5D3-7ECE-8AFC146BE7CC}"/>
              </a:ext>
            </a:extLst>
          </p:cNvPr>
          <p:cNvSpPr/>
          <p:nvPr/>
        </p:nvSpPr>
        <p:spPr bwMode="white">
          <a:xfrm>
            <a:off x="681904" y="2868013"/>
            <a:ext cx="6350200" cy="92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EE57BCF-9A9B-D5D3-7ECE-8AFC146BE7CC}"/>
              </a:ext>
            </a:extLst>
          </p:cNvPr>
          <p:cNvSpPr/>
          <p:nvPr/>
        </p:nvSpPr>
        <p:spPr bwMode="white">
          <a:xfrm>
            <a:off x="623392" y="4179650"/>
            <a:ext cx="432048" cy="53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EE57BCF-9A9B-D5D3-7ECE-8AFC146BE7CC}"/>
              </a:ext>
            </a:extLst>
          </p:cNvPr>
          <p:cNvSpPr/>
          <p:nvPr/>
        </p:nvSpPr>
        <p:spPr bwMode="white">
          <a:xfrm>
            <a:off x="1055440" y="4170775"/>
            <a:ext cx="2952328" cy="53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EE57BCF-9A9B-D5D3-7ECE-8AFC146BE7CC}"/>
              </a:ext>
            </a:extLst>
          </p:cNvPr>
          <p:cNvSpPr/>
          <p:nvPr/>
        </p:nvSpPr>
        <p:spPr bwMode="white">
          <a:xfrm>
            <a:off x="4014248" y="4169647"/>
            <a:ext cx="1978128" cy="53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10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4988B6-8009-7CC7-6143-72E73EFBDE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4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8FBD9E-69ED-7E9E-417E-2A2441A00483}"/>
              </a:ext>
            </a:extLst>
          </p:cNvPr>
          <p:cNvSpPr/>
          <p:nvPr/>
        </p:nvSpPr>
        <p:spPr bwMode="white">
          <a:xfrm>
            <a:off x="1930986" y="3805141"/>
            <a:ext cx="785699" cy="28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94A3D-16CB-4D8D-D591-90055DD736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81455"/>
            <a:ext cx="9691504" cy="4695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BABFC0-D861-2DEC-D935-43C1A4AC4A29}"/>
              </a:ext>
            </a:extLst>
          </p:cNvPr>
          <p:cNvSpPr/>
          <p:nvPr/>
        </p:nvSpPr>
        <p:spPr bwMode="white">
          <a:xfrm>
            <a:off x="379937" y="1196752"/>
            <a:ext cx="216024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img_16777215">
            <a:extLst>
              <a:ext uri="{FF2B5EF4-FFF2-40B4-BE49-F238E27FC236}">
                <a16:creationId xmlns:a16="http://schemas.microsoft.com/office/drawing/2014/main" id="{7175ADB1-0F81-DCA4-BFA2-93AB131CD3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01" r="7629" b="16164"/>
          <a:stretch/>
        </p:blipFill>
        <p:spPr>
          <a:xfrm>
            <a:off x="9480376" y="2240696"/>
            <a:ext cx="2587588" cy="2376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BBABFC0-D861-2DEC-D935-43C1A4AC4A29}"/>
              </a:ext>
            </a:extLst>
          </p:cNvPr>
          <p:cNvSpPr/>
          <p:nvPr/>
        </p:nvSpPr>
        <p:spPr bwMode="white">
          <a:xfrm>
            <a:off x="2548616" y="1081454"/>
            <a:ext cx="5779631" cy="61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7BBABFC0-D861-2DEC-D935-43C1A4AC4A29}"/>
              </a:ext>
            </a:extLst>
          </p:cNvPr>
          <p:cNvSpPr/>
          <p:nvPr/>
        </p:nvSpPr>
        <p:spPr bwMode="white">
          <a:xfrm>
            <a:off x="421969" y="1838976"/>
            <a:ext cx="2126647" cy="58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BBABFC0-D861-2DEC-D935-43C1A4AC4A29}"/>
              </a:ext>
            </a:extLst>
          </p:cNvPr>
          <p:cNvSpPr/>
          <p:nvPr/>
        </p:nvSpPr>
        <p:spPr bwMode="white">
          <a:xfrm>
            <a:off x="2638207" y="1949740"/>
            <a:ext cx="6050081" cy="58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7BBABFC0-D861-2DEC-D935-43C1A4AC4A29}"/>
              </a:ext>
            </a:extLst>
          </p:cNvPr>
          <p:cNvSpPr/>
          <p:nvPr/>
        </p:nvSpPr>
        <p:spPr bwMode="white">
          <a:xfrm>
            <a:off x="8787727" y="1865280"/>
            <a:ext cx="849103" cy="58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7BBABFC0-D861-2DEC-D935-43C1A4AC4A29}"/>
              </a:ext>
            </a:extLst>
          </p:cNvPr>
          <p:cNvSpPr/>
          <p:nvPr/>
        </p:nvSpPr>
        <p:spPr bwMode="white">
          <a:xfrm>
            <a:off x="442993" y="2708920"/>
            <a:ext cx="788525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7BBABFC0-D861-2DEC-D935-43C1A4AC4A29}"/>
              </a:ext>
            </a:extLst>
          </p:cNvPr>
          <p:cNvSpPr/>
          <p:nvPr/>
        </p:nvSpPr>
        <p:spPr bwMode="white">
          <a:xfrm>
            <a:off x="8338678" y="2850012"/>
            <a:ext cx="849103" cy="58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7BBABFC0-D861-2DEC-D935-43C1A4AC4A29}"/>
              </a:ext>
            </a:extLst>
          </p:cNvPr>
          <p:cNvSpPr/>
          <p:nvPr/>
        </p:nvSpPr>
        <p:spPr bwMode="white">
          <a:xfrm>
            <a:off x="479376" y="3861048"/>
            <a:ext cx="5472608" cy="58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7BBABFC0-D861-2DEC-D935-43C1A4AC4A29}"/>
              </a:ext>
            </a:extLst>
          </p:cNvPr>
          <p:cNvSpPr/>
          <p:nvPr/>
        </p:nvSpPr>
        <p:spPr bwMode="white">
          <a:xfrm>
            <a:off x="5951984" y="3801912"/>
            <a:ext cx="1728192" cy="58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7BBABFC0-D861-2DEC-D935-43C1A4AC4A29}"/>
              </a:ext>
            </a:extLst>
          </p:cNvPr>
          <p:cNvSpPr/>
          <p:nvPr/>
        </p:nvSpPr>
        <p:spPr bwMode="white">
          <a:xfrm>
            <a:off x="7737583" y="3807728"/>
            <a:ext cx="1670785" cy="58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7BBABFC0-D861-2DEC-D935-43C1A4AC4A29}"/>
              </a:ext>
            </a:extLst>
          </p:cNvPr>
          <p:cNvSpPr/>
          <p:nvPr/>
        </p:nvSpPr>
        <p:spPr bwMode="white">
          <a:xfrm>
            <a:off x="479376" y="4580636"/>
            <a:ext cx="4176464" cy="58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7BBABFC0-D861-2DEC-D935-43C1A4AC4A29}"/>
              </a:ext>
            </a:extLst>
          </p:cNvPr>
          <p:cNvSpPr/>
          <p:nvPr/>
        </p:nvSpPr>
        <p:spPr bwMode="white">
          <a:xfrm>
            <a:off x="4700753" y="4599340"/>
            <a:ext cx="4707615" cy="58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7BBABFC0-D861-2DEC-D935-43C1A4AC4A29}"/>
              </a:ext>
            </a:extLst>
          </p:cNvPr>
          <p:cNvSpPr/>
          <p:nvPr/>
        </p:nvSpPr>
        <p:spPr bwMode="white">
          <a:xfrm>
            <a:off x="514013" y="5253769"/>
            <a:ext cx="849103" cy="58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73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D878B-972C-104D-AE06-20953159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8541302" cy="495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271262"/>
            <a:ext cx="3312370" cy="231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39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77C72-CCAB-E9D9-6DFB-FD1587CD45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6D456D-5C64-C378-C396-98E82BF7C494}"/>
              </a:ext>
            </a:extLst>
          </p:cNvPr>
          <p:cNvSpPr/>
          <p:nvPr/>
        </p:nvSpPr>
        <p:spPr bwMode="white">
          <a:xfrm>
            <a:off x="681905" y="1229382"/>
            <a:ext cx="2965824" cy="47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944" y="1196222"/>
            <a:ext cx="4896546" cy="3422878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36D456D-5C64-C378-C396-98E82BF7C494}"/>
              </a:ext>
            </a:extLst>
          </p:cNvPr>
          <p:cNvSpPr/>
          <p:nvPr/>
        </p:nvSpPr>
        <p:spPr bwMode="white">
          <a:xfrm>
            <a:off x="3647728" y="1196222"/>
            <a:ext cx="1597671" cy="47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36D456D-5C64-C378-C396-98E82BF7C494}"/>
              </a:ext>
            </a:extLst>
          </p:cNvPr>
          <p:cNvSpPr/>
          <p:nvPr/>
        </p:nvSpPr>
        <p:spPr bwMode="white">
          <a:xfrm>
            <a:off x="681905" y="1958190"/>
            <a:ext cx="2029719" cy="60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36D456D-5C64-C378-C396-98E82BF7C494}"/>
              </a:ext>
            </a:extLst>
          </p:cNvPr>
          <p:cNvSpPr/>
          <p:nvPr/>
        </p:nvSpPr>
        <p:spPr bwMode="white">
          <a:xfrm>
            <a:off x="708976" y="2844014"/>
            <a:ext cx="4536423" cy="360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93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8" grpId="0" animBg="1"/>
      <p:bldP spid="29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82E6C-7541-7F83-0FD1-F4E6715A28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22" y="1163313"/>
            <a:ext cx="9409040" cy="4330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264" y="4437112"/>
            <a:ext cx="2304254" cy="2282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9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1CBE6E-9E8E-AD51-82E0-B7B95817B8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DFE8CC-99BC-30E6-6202-5054E421F3EC}"/>
              </a:ext>
            </a:extLst>
          </p:cNvPr>
          <p:cNvSpPr/>
          <p:nvPr/>
        </p:nvSpPr>
        <p:spPr bwMode="white">
          <a:xfrm>
            <a:off x="681904" y="1229787"/>
            <a:ext cx="2029720" cy="399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3DFE8CC-99BC-30E6-6202-5054E421F3EC}"/>
              </a:ext>
            </a:extLst>
          </p:cNvPr>
          <p:cNvSpPr/>
          <p:nvPr/>
        </p:nvSpPr>
        <p:spPr bwMode="white">
          <a:xfrm>
            <a:off x="7104112" y="1002590"/>
            <a:ext cx="4104456" cy="353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972000"/>
            <a:ext cx="3312370" cy="3281464"/>
          </a:xfrm>
          <a:prstGeom prst="rect">
            <a:avLst/>
          </a:prstGeom>
        </p:spPr>
      </p:pic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3DFE8CC-99BC-30E6-6202-5054E421F3EC}"/>
              </a:ext>
            </a:extLst>
          </p:cNvPr>
          <p:cNvSpPr/>
          <p:nvPr/>
        </p:nvSpPr>
        <p:spPr bwMode="white">
          <a:xfrm>
            <a:off x="673208" y="1916331"/>
            <a:ext cx="6214882" cy="2616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666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2" grpId="0" animBg="1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243F60-121B-6A6B-6D66-E728283A07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11" y="980728"/>
            <a:ext cx="9841088" cy="4660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ADC92C-03D2-579A-D962-219CDDB973C6}"/>
              </a:ext>
            </a:extLst>
          </p:cNvPr>
          <p:cNvSpPr/>
          <p:nvPr/>
        </p:nvSpPr>
        <p:spPr bwMode="white">
          <a:xfrm>
            <a:off x="9084236" y="3428999"/>
            <a:ext cx="612164" cy="51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9D83714-FD80-6947-840B-50BE61E171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4236" y="3527458"/>
            <a:ext cx="2943124" cy="3330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8876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E3A201-171B-AECF-B7E9-F5210CBCD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1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D0618E-CA84-B2D6-BC8C-0AF4C35B11B7}"/>
              </a:ext>
            </a:extLst>
          </p:cNvPr>
          <p:cNvSpPr/>
          <p:nvPr/>
        </p:nvSpPr>
        <p:spPr bwMode="white">
          <a:xfrm>
            <a:off x="5529523" y="3068547"/>
            <a:ext cx="1228571" cy="40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98CE0B4-D17F-343B-2803-08D97FBE44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264" y="2852936"/>
            <a:ext cx="2646662" cy="3474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7455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950562-79E3-FDB5-64A3-B74E18962C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8782832" cy="4972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2CD574D-D880-8C3A-6593-E4128CF01E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/>
        </p:blipFill>
        <p:spPr>
          <a:xfrm>
            <a:off x="9048328" y="2420888"/>
            <a:ext cx="2884766" cy="285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316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2023-12-09T14:37:04Z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