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sldIdLst>
    <p:sldId id="324" r:id="rId2"/>
    <p:sldId id="369" r:id="rId3"/>
    <p:sldId id="367" r:id="rId4"/>
    <p:sldId id="366" r:id="rId5"/>
    <p:sldId id="363" r:id="rId6"/>
    <p:sldId id="362" r:id="rId7"/>
    <p:sldId id="360" r:id="rId8"/>
    <p:sldId id="359" r:id="rId9"/>
    <p:sldId id="358" r:id="rId10"/>
    <p:sldId id="354" r:id="rId11"/>
    <p:sldId id="353" r:id="rId12"/>
    <p:sldId id="352" r:id="rId13"/>
    <p:sldId id="351" r:id="rId14"/>
    <p:sldId id="347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5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127F4-9DCB-4DB0-946D-90784C9398DD}" type="datetimeFigureOut">
              <a:rPr lang="zh-CN" altLang="en-US" smtClean="0"/>
              <a:t>2023/12/8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BEC33A-92FB-4448-BD0D-C29A2A03C4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463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BEC33A-92FB-4448-BD0D-C29A2A03C4F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7172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C61CA-D664-6516-2587-B9E6E112E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31700"/>
            <a:ext cx="10800000" cy="299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9F141-A0BD-486B-443A-8FE903B129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5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45692-7141-A36C-817D-8806E13D06B7}"/>
              </a:ext>
            </a:extLst>
          </p:cNvPr>
          <p:cNvSpPr/>
          <p:nvPr/>
        </p:nvSpPr>
        <p:spPr bwMode="white">
          <a:xfrm>
            <a:off x="8034285" y="1268400"/>
            <a:ext cx="647619" cy="1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0E214E-601C-D108-BD45-049AF24E760B}"/>
              </a:ext>
            </a:extLst>
          </p:cNvPr>
          <p:cNvSpPr/>
          <p:nvPr/>
        </p:nvSpPr>
        <p:spPr bwMode="white">
          <a:xfrm>
            <a:off x="6777142" y="2348880"/>
            <a:ext cx="2127170" cy="55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330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7673F-0C45-AF80-88B5-82E4904817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9CCA59-C182-F987-918B-E7CE0FF2DFB5}"/>
              </a:ext>
            </a:extLst>
          </p:cNvPr>
          <p:cNvSpPr/>
          <p:nvPr/>
        </p:nvSpPr>
        <p:spPr bwMode="white">
          <a:xfrm>
            <a:off x="2929523" y="2502591"/>
            <a:ext cx="457142" cy="29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480077F-C8A1-D879-BE53-387DADDEB2A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112" y="3140968"/>
            <a:ext cx="3193776" cy="294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974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E11641-25EC-5DF4-32AA-2F7AEFD1E4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9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FD231-20AA-4B6A-89AA-355E6E8DB8A6}"/>
              </a:ext>
            </a:extLst>
          </p:cNvPr>
          <p:cNvSpPr/>
          <p:nvPr/>
        </p:nvSpPr>
        <p:spPr bwMode="white">
          <a:xfrm>
            <a:off x="8967619" y="1844376"/>
            <a:ext cx="247619" cy="28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71A46E-8A6C-2F91-B8F8-335A0D56AA4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7119" y="2564904"/>
            <a:ext cx="3165762" cy="2954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570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076D6-5951-CB59-966A-0D45F9068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5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671DF-C64F-BC6C-554B-EDC114B3BD4C}"/>
              </a:ext>
            </a:extLst>
          </p:cNvPr>
          <p:cNvSpPr/>
          <p:nvPr/>
        </p:nvSpPr>
        <p:spPr bwMode="white">
          <a:xfrm>
            <a:off x="1729523" y="1715540"/>
            <a:ext cx="761904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4A5143-422B-80F9-E7DF-590C39B10B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049179"/>
            <a:ext cx="2592288" cy="3433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5891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D61E2D-182C-CC99-E003-0E40AA780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315D17-20D7-3BAD-C910-29947216DB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61"/>
          <a:stretch/>
        </p:blipFill>
        <p:spPr>
          <a:xfrm>
            <a:off x="3791744" y="4005064"/>
            <a:ext cx="4861546" cy="2393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1A412C6-6893-751E-DE78-41785A98FB5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288" y="2961268"/>
            <a:ext cx="10800000" cy="692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D140DF-2DD0-C01F-7313-88937F9311AA}"/>
              </a:ext>
            </a:extLst>
          </p:cNvPr>
          <p:cNvSpPr/>
          <p:nvPr/>
        </p:nvSpPr>
        <p:spPr bwMode="white">
          <a:xfrm>
            <a:off x="8949764" y="3172854"/>
            <a:ext cx="885714" cy="28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59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92016-4C9E-C23E-01F6-CF0CAA35C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4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EC8CC-831C-4251-38EE-A0EFDE297E4C}"/>
              </a:ext>
            </a:extLst>
          </p:cNvPr>
          <p:cNvSpPr/>
          <p:nvPr/>
        </p:nvSpPr>
        <p:spPr bwMode="white">
          <a:xfrm>
            <a:off x="5481904" y="3131316"/>
            <a:ext cx="428571" cy="296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9858A5-D159-9336-D500-96FC5CC34D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200" y="3147324"/>
            <a:ext cx="2196600" cy="3353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491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C7036-8CB0-E913-C68A-6A6260F49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C7F8A6-37C1-4DB2-200E-EA3C19661A7A}"/>
              </a:ext>
            </a:extLst>
          </p:cNvPr>
          <p:cNvSpPr/>
          <p:nvPr/>
        </p:nvSpPr>
        <p:spPr bwMode="white">
          <a:xfrm>
            <a:off x="1310476" y="3613493"/>
            <a:ext cx="3361904" cy="31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43FE69-E26A-165C-5538-AA93E6219D63}"/>
              </a:ext>
            </a:extLst>
          </p:cNvPr>
          <p:cNvSpPr/>
          <p:nvPr/>
        </p:nvSpPr>
        <p:spPr bwMode="white">
          <a:xfrm>
            <a:off x="2605714" y="4252410"/>
            <a:ext cx="609523" cy="26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06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D64C1E-BB47-5902-9510-37283AB4B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7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CC18FA-A462-987F-1792-ACA235EAE4C0}"/>
              </a:ext>
            </a:extLst>
          </p:cNvPr>
          <p:cNvSpPr/>
          <p:nvPr/>
        </p:nvSpPr>
        <p:spPr bwMode="white">
          <a:xfrm>
            <a:off x="681904" y="1774664"/>
            <a:ext cx="4247619" cy="32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894C67-05AC-3B91-F2B6-B4090620542D}"/>
              </a:ext>
            </a:extLst>
          </p:cNvPr>
          <p:cNvSpPr/>
          <p:nvPr/>
        </p:nvSpPr>
        <p:spPr bwMode="white">
          <a:xfrm>
            <a:off x="681904" y="2395773"/>
            <a:ext cx="2828571" cy="31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A4A694-C6DA-6CDE-28AF-B84E5A2BFBB6}"/>
              </a:ext>
            </a:extLst>
          </p:cNvPr>
          <p:cNvSpPr/>
          <p:nvPr/>
        </p:nvSpPr>
        <p:spPr bwMode="white">
          <a:xfrm>
            <a:off x="681904" y="2997771"/>
            <a:ext cx="1676190" cy="31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15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3DE34-DEB4-C768-424A-F489E42570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3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A6B681-D0A5-9EAC-5480-2C57A8C5426B}"/>
              </a:ext>
            </a:extLst>
          </p:cNvPr>
          <p:cNvSpPr/>
          <p:nvPr/>
        </p:nvSpPr>
        <p:spPr bwMode="white">
          <a:xfrm>
            <a:off x="2378254" y="2809754"/>
            <a:ext cx="3784222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0FCD8-ECE6-25FE-CAA4-C7ED66E2EA56}"/>
              </a:ext>
            </a:extLst>
          </p:cNvPr>
          <p:cNvSpPr/>
          <p:nvPr/>
        </p:nvSpPr>
        <p:spPr bwMode="white">
          <a:xfrm>
            <a:off x="3449742" y="3422339"/>
            <a:ext cx="1105503" cy="30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D75D3-DE46-6F20-AD47-7C249F523A01}"/>
              </a:ext>
            </a:extLst>
          </p:cNvPr>
          <p:cNvSpPr/>
          <p:nvPr/>
        </p:nvSpPr>
        <p:spPr bwMode="white">
          <a:xfrm>
            <a:off x="2879983" y="4009400"/>
            <a:ext cx="578263" cy="306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3CC1A6-A06F-6927-3E25-B0203579BC1D}"/>
              </a:ext>
            </a:extLst>
          </p:cNvPr>
          <p:cNvSpPr/>
          <p:nvPr/>
        </p:nvSpPr>
        <p:spPr bwMode="white">
          <a:xfrm>
            <a:off x="4351152" y="4604968"/>
            <a:ext cx="1114007" cy="29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8BC7B6-AC7A-FA89-C4FA-16981F13A374}"/>
              </a:ext>
            </a:extLst>
          </p:cNvPr>
          <p:cNvSpPr/>
          <p:nvPr/>
        </p:nvSpPr>
        <p:spPr bwMode="white">
          <a:xfrm>
            <a:off x="3432734" y="5192029"/>
            <a:ext cx="1105503" cy="29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8B1ECD-7E9C-14CE-FB23-3FC737A77488}"/>
              </a:ext>
            </a:extLst>
          </p:cNvPr>
          <p:cNvSpPr/>
          <p:nvPr/>
        </p:nvSpPr>
        <p:spPr bwMode="white">
          <a:xfrm>
            <a:off x="2369750" y="5762073"/>
            <a:ext cx="1802820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3614B9-94B7-AEE0-6B0A-E00EDB9450D1}"/>
              </a:ext>
            </a:extLst>
          </p:cNvPr>
          <p:cNvSpPr/>
          <p:nvPr/>
        </p:nvSpPr>
        <p:spPr bwMode="white">
          <a:xfrm>
            <a:off x="4198083" y="5770581"/>
            <a:ext cx="1972898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87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DABE2A-694B-956C-C0CE-CB8CCBA138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AD372-C325-2208-B591-E5F2420DDC87}"/>
              </a:ext>
            </a:extLst>
          </p:cNvPr>
          <p:cNvSpPr/>
          <p:nvPr/>
        </p:nvSpPr>
        <p:spPr bwMode="white">
          <a:xfrm>
            <a:off x="1310476" y="2524772"/>
            <a:ext cx="2790476" cy="342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A2560D-D720-D675-1EDF-05A363F4B320}"/>
              </a:ext>
            </a:extLst>
          </p:cNvPr>
          <p:cNvSpPr/>
          <p:nvPr/>
        </p:nvSpPr>
        <p:spPr bwMode="white">
          <a:xfrm>
            <a:off x="1329523" y="3153502"/>
            <a:ext cx="3600000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6D3E64-AAE5-CF68-C9BF-425327658A2E}"/>
              </a:ext>
            </a:extLst>
          </p:cNvPr>
          <p:cNvSpPr/>
          <p:nvPr/>
        </p:nvSpPr>
        <p:spPr bwMode="white">
          <a:xfrm>
            <a:off x="1310476" y="3734601"/>
            <a:ext cx="3777412" cy="371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D5EAB2-7949-9E39-6A17-A093EB81BF3D}"/>
              </a:ext>
            </a:extLst>
          </p:cNvPr>
          <p:cNvSpPr/>
          <p:nvPr/>
        </p:nvSpPr>
        <p:spPr bwMode="white">
          <a:xfrm>
            <a:off x="1367619" y="4372857"/>
            <a:ext cx="3180952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C30239-3B9D-44ED-EA8C-CA404338D387}"/>
              </a:ext>
            </a:extLst>
          </p:cNvPr>
          <p:cNvSpPr/>
          <p:nvPr/>
        </p:nvSpPr>
        <p:spPr bwMode="white">
          <a:xfrm>
            <a:off x="1329523" y="4982535"/>
            <a:ext cx="4504761" cy="31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6D5D89-E69D-F124-EE21-C89A4F6DFA43}"/>
              </a:ext>
            </a:extLst>
          </p:cNvPr>
          <p:cNvSpPr/>
          <p:nvPr/>
        </p:nvSpPr>
        <p:spPr bwMode="white">
          <a:xfrm>
            <a:off x="1329522" y="5517232"/>
            <a:ext cx="5198525" cy="466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CE60614-2C0F-481E-8C18-B310CFF1676A}"/>
              </a:ext>
            </a:extLst>
          </p:cNvPr>
          <p:cNvSpPr/>
          <p:nvPr/>
        </p:nvSpPr>
        <p:spPr bwMode="white">
          <a:xfrm>
            <a:off x="1320000" y="6173311"/>
            <a:ext cx="3590476" cy="32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9C5EB4-4E76-D6CC-7610-DB0119ACE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37C7E7-CC70-A7CB-DA01-7D599B3C18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44824"/>
            <a:ext cx="10800000" cy="357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F95C35-7FCB-1C16-6657-B2DCFB2ACD13}"/>
              </a:ext>
            </a:extLst>
          </p:cNvPr>
          <p:cNvSpPr/>
          <p:nvPr/>
        </p:nvSpPr>
        <p:spPr bwMode="white">
          <a:xfrm>
            <a:off x="10500952" y="3314077"/>
            <a:ext cx="285714" cy="305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71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02D381-2504-5DDE-830C-D74851E3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3928B-A83A-F4A4-D2EE-6FE4E459D9F1}"/>
              </a:ext>
            </a:extLst>
          </p:cNvPr>
          <p:cNvSpPr/>
          <p:nvPr/>
        </p:nvSpPr>
        <p:spPr bwMode="white">
          <a:xfrm>
            <a:off x="1329523" y="2573209"/>
            <a:ext cx="5209523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AF863F-D76D-7D17-1CFC-3727D9D95A58}"/>
              </a:ext>
            </a:extLst>
          </p:cNvPr>
          <p:cNvSpPr/>
          <p:nvPr/>
        </p:nvSpPr>
        <p:spPr bwMode="white">
          <a:xfrm>
            <a:off x="1329523" y="3173663"/>
            <a:ext cx="2552380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9FED28-015C-3E14-A6D7-FC2088A37428}"/>
              </a:ext>
            </a:extLst>
          </p:cNvPr>
          <p:cNvSpPr/>
          <p:nvPr/>
        </p:nvSpPr>
        <p:spPr bwMode="white">
          <a:xfrm>
            <a:off x="1329522" y="3793178"/>
            <a:ext cx="6998725" cy="40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5EFB18-C920-BD0B-FB1D-6FE8232A8464}"/>
              </a:ext>
            </a:extLst>
          </p:cNvPr>
          <p:cNvSpPr/>
          <p:nvPr/>
        </p:nvSpPr>
        <p:spPr bwMode="white">
          <a:xfrm>
            <a:off x="1339047" y="4508004"/>
            <a:ext cx="3914285" cy="3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80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E7CE7-5127-A7C5-FD44-70592531C4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2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CC050-11E2-3FCD-260E-80EAD65928F2}"/>
              </a:ext>
            </a:extLst>
          </p:cNvPr>
          <p:cNvSpPr/>
          <p:nvPr/>
        </p:nvSpPr>
        <p:spPr bwMode="white">
          <a:xfrm>
            <a:off x="1329523" y="2509210"/>
            <a:ext cx="3095238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A94E8-496C-CFD7-DFD0-890CB7A9E4D3}"/>
              </a:ext>
            </a:extLst>
          </p:cNvPr>
          <p:cNvSpPr/>
          <p:nvPr/>
        </p:nvSpPr>
        <p:spPr bwMode="white">
          <a:xfrm>
            <a:off x="1377142" y="3139370"/>
            <a:ext cx="3085714" cy="2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C6DF0B-2775-B711-A34B-8C944F0D635C}"/>
              </a:ext>
            </a:extLst>
          </p:cNvPr>
          <p:cNvSpPr/>
          <p:nvPr/>
        </p:nvSpPr>
        <p:spPr bwMode="white">
          <a:xfrm>
            <a:off x="1377142" y="3731339"/>
            <a:ext cx="4862874" cy="295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07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979A8-3A75-A204-E46D-A98B67D57A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1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5445B6-1097-FB8A-7041-E68911D0B7A7}"/>
              </a:ext>
            </a:extLst>
          </p:cNvPr>
          <p:cNvSpPr/>
          <p:nvPr/>
        </p:nvSpPr>
        <p:spPr bwMode="white">
          <a:xfrm>
            <a:off x="1315253" y="5001208"/>
            <a:ext cx="3971456" cy="32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7BA1EE-CC4B-8FF1-28DF-243E22754438}"/>
              </a:ext>
            </a:extLst>
          </p:cNvPr>
          <p:cNvSpPr/>
          <p:nvPr/>
        </p:nvSpPr>
        <p:spPr bwMode="white">
          <a:xfrm>
            <a:off x="1324554" y="5596749"/>
            <a:ext cx="6222258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36202A-44DB-9ABC-3446-C2D00E6AC64B}"/>
              </a:ext>
            </a:extLst>
          </p:cNvPr>
          <p:cNvSpPr/>
          <p:nvPr/>
        </p:nvSpPr>
        <p:spPr bwMode="white">
          <a:xfrm>
            <a:off x="1324554" y="6201596"/>
            <a:ext cx="6650097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65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78E4D-1C81-7892-CDFC-51ED59E7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64" y="980728"/>
            <a:ext cx="10800000" cy="259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51BAAD-26A4-7EFD-CFFA-7C53E85707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552" y="3420946"/>
            <a:ext cx="10800000" cy="340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9189ED-1FCA-4361-DCA7-5F74C265DB1F}"/>
              </a:ext>
            </a:extLst>
          </p:cNvPr>
          <p:cNvSpPr/>
          <p:nvPr/>
        </p:nvSpPr>
        <p:spPr bwMode="white">
          <a:xfrm>
            <a:off x="1513456" y="3563869"/>
            <a:ext cx="3952380" cy="31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50DD2-685C-9F98-CF1E-3E7C4C5EF552}"/>
              </a:ext>
            </a:extLst>
          </p:cNvPr>
          <p:cNvSpPr/>
          <p:nvPr/>
        </p:nvSpPr>
        <p:spPr bwMode="white">
          <a:xfrm>
            <a:off x="1471760" y="4183204"/>
            <a:ext cx="4803600" cy="666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B78CCA-0365-4724-7C5B-9E4E772A1155}"/>
              </a:ext>
            </a:extLst>
          </p:cNvPr>
          <p:cNvSpPr/>
          <p:nvPr/>
        </p:nvSpPr>
        <p:spPr bwMode="white">
          <a:xfrm>
            <a:off x="1551552" y="5155083"/>
            <a:ext cx="4019047" cy="32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9429FE-72A4-6C60-BACF-554D01AC3AB6}"/>
              </a:ext>
            </a:extLst>
          </p:cNvPr>
          <p:cNvSpPr/>
          <p:nvPr/>
        </p:nvSpPr>
        <p:spPr bwMode="white">
          <a:xfrm>
            <a:off x="1513456" y="5793472"/>
            <a:ext cx="4723809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EC2AAF-03A8-FF1C-72B2-70B5652DDC46}"/>
              </a:ext>
            </a:extLst>
          </p:cNvPr>
          <p:cNvSpPr/>
          <p:nvPr/>
        </p:nvSpPr>
        <p:spPr bwMode="white">
          <a:xfrm>
            <a:off x="1399753" y="6393750"/>
            <a:ext cx="4132752" cy="330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84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E9819-4FBE-E608-2BB0-FBD6AABA8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94B61B-190D-B23A-9253-71D4B277F507}"/>
              </a:ext>
            </a:extLst>
          </p:cNvPr>
          <p:cNvSpPr/>
          <p:nvPr/>
        </p:nvSpPr>
        <p:spPr bwMode="white">
          <a:xfrm>
            <a:off x="681904" y="1182573"/>
            <a:ext cx="4361904" cy="30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94F78-EC1D-6190-1132-F7D94E8789BC}"/>
              </a:ext>
            </a:extLst>
          </p:cNvPr>
          <p:cNvSpPr/>
          <p:nvPr/>
        </p:nvSpPr>
        <p:spPr bwMode="white">
          <a:xfrm>
            <a:off x="681904" y="1785580"/>
            <a:ext cx="2761904" cy="32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2A34FB-CC63-2962-6C07-B558A419E260}"/>
              </a:ext>
            </a:extLst>
          </p:cNvPr>
          <p:cNvSpPr/>
          <p:nvPr/>
        </p:nvSpPr>
        <p:spPr bwMode="white">
          <a:xfrm>
            <a:off x="681904" y="2338988"/>
            <a:ext cx="3901928" cy="44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04202B8-8B50-89C3-07BF-532300FD96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54" b="86703"/>
          <a:stretch/>
        </p:blipFill>
        <p:spPr>
          <a:xfrm>
            <a:off x="720000" y="2902389"/>
            <a:ext cx="7608248" cy="526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04202B8-8B50-89C3-07BF-532300FD96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40" t="16934" r="18886"/>
          <a:stretch/>
        </p:blipFill>
        <p:spPr>
          <a:xfrm>
            <a:off x="2495600" y="3645024"/>
            <a:ext cx="6336704" cy="2731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2A34FB-CC63-2962-6C07-B558A419E260}"/>
              </a:ext>
            </a:extLst>
          </p:cNvPr>
          <p:cNvSpPr/>
          <p:nvPr/>
        </p:nvSpPr>
        <p:spPr bwMode="white">
          <a:xfrm>
            <a:off x="681904" y="3022287"/>
            <a:ext cx="8870480" cy="350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37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B0676B-FCF7-0FE8-634F-1A14BCC71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476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D1189-8711-11EE-B823-3FD1C68443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3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FC2502-C7D5-367A-B29A-E1D9D98BB19C}"/>
              </a:ext>
            </a:extLst>
          </p:cNvPr>
          <p:cNvSpPr/>
          <p:nvPr/>
        </p:nvSpPr>
        <p:spPr bwMode="white">
          <a:xfrm>
            <a:off x="682173" y="1123330"/>
            <a:ext cx="6439986" cy="34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7AEBA-4AAB-8F75-ECB3-472679689B8C}"/>
              </a:ext>
            </a:extLst>
          </p:cNvPr>
          <p:cNvSpPr/>
          <p:nvPr/>
        </p:nvSpPr>
        <p:spPr bwMode="white">
          <a:xfrm>
            <a:off x="682173" y="1738108"/>
            <a:ext cx="6326506" cy="3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87B71D-E9B7-70FA-C7A7-1A65D69EAAD7}"/>
              </a:ext>
            </a:extLst>
          </p:cNvPr>
          <p:cNvSpPr/>
          <p:nvPr/>
        </p:nvSpPr>
        <p:spPr bwMode="white">
          <a:xfrm>
            <a:off x="682173" y="2343428"/>
            <a:ext cx="5305186" cy="32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D92DF-E528-0DED-BD26-123FBC531BD7}"/>
              </a:ext>
            </a:extLst>
          </p:cNvPr>
          <p:cNvSpPr/>
          <p:nvPr/>
        </p:nvSpPr>
        <p:spPr bwMode="white">
          <a:xfrm>
            <a:off x="682173" y="2958206"/>
            <a:ext cx="4189300" cy="312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0302F0-1878-C5DA-0974-88718AD7E078}"/>
              </a:ext>
            </a:extLst>
          </p:cNvPr>
          <p:cNvSpPr/>
          <p:nvPr/>
        </p:nvSpPr>
        <p:spPr bwMode="white">
          <a:xfrm>
            <a:off x="682173" y="3620275"/>
            <a:ext cx="6430529" cy="359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628BC4-1236-CA72-AC3B-647E31AE7D78}"/>
              </a:ext>
            </a:extLst>
          </p:cNvPr>
          <p:cNvSpPr/>
          <p:nvPr/>
        </p:nvSpPr>
        <p:spPr bwMode="white">
          <a:xfrm>
            <a:off x="682173" y="4310719"/>
            <a:ext cx="9409377" cy="34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F6E2DD-37FE-3BCC-49BE-7B49D85A7DEA}"/>
              </a:ext>
            </a:extLst>
          </p:cNvPr>
          <p:cNvSpPr/>
          <p:nvPr/>
        </p:nvSpPr>
        <p:spPr bwMode="white">
          <a:xfrm>
            <a:off x="682173" y="5001162"/>
            <a:ext cx="7414022" cy="34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1457870-DCBE-6ACF-B01D-E1CC232D6D42}"/>
              </a:ext>
            </a:extLst>
          </p:cNvPr>
          <p:cNvSpPr/>
          <p:nvPr/>
        </p:nvSpPr>
        <p:spPr bwMode="white">
          <a:xfrm>
            <a:off x="682173" y="5701064"/>
            <a:ext cx="5399753" cy="34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7A97E5-E778-AF0F-8E0A-D5B5287FC04E}"/>
              </a:ext>
            </a:extLst>
          </p:cNvPr>
          <p:cNvSpPr/>
          <p:nvPr/>
        </p:nvSpPr>
        <p:spPr bwMode="white">
          <a:xfrm>
            <a:off x="682173" y="6315842"/>
            <a:ext cx="3328744" cy="33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4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5F67C1-E13F-E5A5-7880-F68961BC5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235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8C35C-88AD-ABC0-EABE-D615C8BCFE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17A35F-4A54-7EFD-C530-A381AC51D71C}"/>
              </a:ext>
            </a:extLst>
          </p:cNvPr>
          <p:cNvSpPr/>
          <p:nvPr/>
        </p:nvSpPr>
        <p:spPr bwMode="white">
          <a:xfrm>
            <a:off x="681904" y="1162598"/>
            <a:ext cx="8790476" cy="3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598981-6C0C-ACE4-A7EC-B9C0789DA3EC}"/>
              </a:ext>
            </a:extLst>
          </p:cNvPr>
          <p:cNvSpPr/>
          <p:nvPr/>
        </p:nvSpPr>
        <p:spPr bwMode="white">
          <a:xfrm>
            <a:off x="681904" y="1858281"/>
            <a:ext cx="5971428" cy="35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25652B-A351-7F77-496F-84ECB0023A8C}"/>
              </a:ext>
            </a:extLst>
          </p:cNvPr>
          <p:cNvSpPr/>
          <p:nvPr/>
        </p:nvSpPr>
        <p:spPr bwMode="white">
          <a:xfrm>
            <a:off x="709008" y="2524436"/>
            <a:ext cx="6179080" cy="391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9625D9-0384-4C0C-2DEA-24C016F114FA}"/>
              </a:ext>
            </a:extLst>
          </p:cNvPr>
          <p:cNvSpPr/>
          <p:nvPr/>
        </p:nvSpPr>
        <p:spPr bwMode="white">
          <a:xfrm>
            <a:off x="709008" y="3193882"/>
            <a:ext cx="5531008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A53DA0A-09CD-B65B-CCA9-72A5DF46FB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3848455"/>
            <a:ext cx="10800000" cy="2526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9625D9-0384-4C0C-2DEA-24C016F114FA}"/>
              </a:ext>
            </a:extLst>
          </p:cNvPr>
          <p:cNvSpPr/>
          <p:nvPr/>
        </p:nvSpPr>
        <p:spPr bwMode="white">
          <a:xfrm>
            <a:off x="672056" y="3859560"/>
            <a:ext cx="9456392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9625D9-0384-4C0C-2DEA-24C016F114FA}"/>
              </a:ext>
            </a:extLst>
          </p:cNvPr>
          <p:cNvSpPr/>
          <p:nvPr/>
        </p:nvSpPr>
        <p:spPr bwMode="white">
          <a:xfrm>
            <a:off x="672056" y="4533445"/>
            <a:ext cx="7584184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9625D9-0384-4C0C-2DEA-24C016F114FA}"/>
              </a:ext>
            </a:extLst>
          </p:cNvPr>
          <p:cNvSpPr/>
          <p:nvPr/>
        </p:nvSpPr>
        <p:spPr bwMode="white">
          <a:xfrm>
            <a:off x="597440" y="5260069"/>
            <a:ext cx="5531008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9625D9-0384-4C0C-2DEA-24C016F114FA}"/>
              </a:ext>
            </a:extLst>
          </p:cNvPr>
          <p:cNvSpPr/>
          <p:nvPr/>
        </p:nvSpPr>
        <p:spPr bwMode="white">
          <a:xfrm>
            <a:off x="685064" y="5982816"/>
            <a:ext cx="5531008" cy="47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53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B7485-E0DA-4E2E-E891-7AB549263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AEBE0-8BF4-7A96-10FE-83FA5420CCEC}"/>
              </a:ext>
            </a:extLst>
          </p:cNvPr>
          <p:cNvSpPr/>
          <p:nvPr/>
        </p:nvSpPr>
        <p:spPr bwMode="white">
          <a:xfrm>
            <a:off x="4462857" y="4363322"/>
            <a:ext cx="628571" cy="295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41470B0-9071-1AF5-E6E5-EC9430BCC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367" r="8295"/>
          <a:stretch/>
        </p:blipFill>
        <p:spPr>
          <a:xfrm>
            <a:off x="1703512" y="4677487"/>
            <a:ext cx="8832976" cy="2076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52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B74594-4F05-E22A-D06A-47A36958FA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7409A-A3CE-9181-D957-EB441641D2B9}"/>
              </a:ext>
            </a:extLst>
          </p:cNvPr>
          <p:cNvSpPr/>
          <p:nvPr/>
        </p:nvSpPr>
        <p:spPr bwMode="white">
          <a:xfrm>
            <a:off x="10491428" y="1859232"/>
            <a:ext cx="333333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F2349A-F028-CD35-C4D9-3E866A466C00}"/>
              </a:ext>
            </a:extLst>
          </p:cNvPr>
          <p:cNvSpPr/>
          <p:nvPr/>
        </p:nvSpPr>
        <p:spPr bwMode="white">
          <a:xfrm>
            <a:off x="10529523" y="4063002"/>
            <a:ext cx="266666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835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AD8C3-741E-CA15-7F27-DC12B1A2E2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323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41470B0-9071-1AF5-E6E5-EC9430BCCA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367" r="8295"/>
          <a:stretch/>
        </p:blipFill>
        <p:spPr>
          <a:xfrm>
            <a:off x="1143940" y="4293096"/>
            <a:ext cx="9904120" cy="23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821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470B0-9071-1AF5-E6E5-EC9430BCC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98BE74-B573-C631-6880-5DE1192EA8C8}"/>
              </a:ext>
            </a:extLst>
          </p:cNvPr>
          <p:cNvSpPr/>
          <p:nvPr/>
        </p:nvSpPr>
        <p:spPr bwMode="white">
          <a:xfrm>
            <a:off x="7739047" y="2477530"/>
            <a:ext cx="1866666" cy="35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21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D67383-D989-A5E0-524C-69B549BB49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191AC-5E55-D975-69FA-E1DD9636EFF7}"/>
              </a:ext>
            </a:extLst>
          </p:cNvPr>
          <p:cNvSpPr/>
          <p:nvPr/>
        </p:nvSpPr>
        <p:spPr bwMode="white">
          <a:xfrm>
            <a:off x="681904" y="1153223"/>
            <a:ext cx="4066666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E34D6D-6FA2-8BD5-9996-11F670C1DDD1}"/>
              </a:ext>
            </a:extLst>
          </p:cNvPr>
          <p:cNvSpPr/>
          <p:nvPr/>
        </p:nvSpPr>
        <p:spPr bwMode="white">
          <a:xfrm>
            <a:off x="681904" y="1754120"/>
            <a:ext cx="6782247" cy="6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1D420D1-8841-8A52-5C69-3A0C280ED0CF}"/>
              </a:ext>
            </a:extLst>
          </p:cNvPr>
          <p:cNvSpPr/>
          <p:nvPr/>
        </p:nvSpPr>
        <p:spPr bwMode="white">
          <a:xfrm>
            <a:off x="681904" y="2765156"/>
            <a:ext cx="3457142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74D4250-F3C2-5D9B-BB52-263BBA94F3EE}"/>
              </a:ext>
            </a:extLst>
          </p:cNvPr>
          <p:cNvSpPr/>
          <p:nvPr/>
        </p:nvSpPr>
        <p:spPr bwMode="white">
          <a:xfrm>
            <a:off x="681904" y="3346977"/>
            <a:ext cx="1847619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B84438-31C5-C9B5-0C59-885F045613B0}"/>
              </a:ext>
            </a:extLst>
          </p:cNvPr>
          <p:cNvSpPr/>
          <p:nvPr/>
        </p:nvSpPr>
        <p:spPr bwMode="white">
          <a:xfrm>
            <a:off x="681904" y="3958201"/>
            <a:ext cx="7142288" cy="4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841470B0-9071-1AF5-E6E5-EC9430BCCA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53367" r="69483"/>
          <a:stretch/>
        </p:blipFill>
        <p:spPr>
          <a:xfrm>
            <a:off x="7858752" y="1354324"/>
            <a:ext cx="3295876" cy="2328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027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90B05-F050-9F1A-6A1A-400C9C044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69839-0CC8-E696-3B19-B1A0179F050A}"/>
              </a:ext>
            </a:extLst>
          </p:cNvPr>
          <p:cNvSpPr/>
          <p:nvPr/>
        </p:nvSpPr>
        <p:spPr bwMode="white">
          <a:xfrm>
            <a:off x="10529523" y="3175816"/>
            <a:ext cx="266666" cy="29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0A04179-7834-8BF7-18D6-BE9B242B47C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519" y="4149080"/>
            <a:ext cx="2520962" cy="242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156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496B6-99B4-EEDC-1B17-0CECE4C46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7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E994C6-7434-15A7-CC85-073D0A3E1CF1}"/>
              </a:ext>
            </a:extLst>
          </p:cNvPr>
          <p:cNvSpPr/>
          <p:nvPr/>
        </p:nvSpPr>
        <p:spPr bwMode="white">
          <a:xfrm>
            <a:off x="10520000" y="1916077"/>
            <a:ext cx="276190" cy="286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3A75E2-45C6-CCC1-EC44-D595D3E46E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298" y="3699334"/>
            <a:ext cx="3017404" cy="285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85068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38639-50F0-C3F5-71AE-997171C141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31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396BEA-7262-DB7F-CD54-EFE4569E8A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0800000" cy="307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965654-712C-6AA5-4E88-785D09907FD1}"/>
              </a:ext>
            </a:extLst>
          </p:cNvPr>
          <p:cNvSpPr/>
          <p:nvPr/>
        </p:nvSpPr>
        <p:spPr bwMode="white">
          <a:xfrm>
            <a:off x="10599456" y="1920101"/>
            <a:ext cx="276190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55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2927A-0EBB-ADA3-D358-71F27DD42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B92625-CBE9-15CA-499E-0B3704821696}"/>
              </a:ext>
            </a:extLst>
          </p:cNvPr>
          <p:cNvSpPr/>
          <p:nvPr/>
        </p:nvSpPr>
        <p:spPr bwMode="white">
          <a:xfrm>
            <a:off x="10500952" y="1267786"/>
            <a:ext cx="295238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5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997D99-3E8A-15E0-F0CA-E490259BC8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C8D062-2444-F5FD-A23F-0CA85F894429}"/>
              </a:ext>
            </a:extLst>
          </p:cNvPr>
          <p:cNvSpPr/>
          <p:nvPr/>
        </p:nvSpPr>
        <p:spPr bwMode="white">
          <a:xfrm>
            <a:off x="7329523" y="2556509"/>
            <a:ext cx="285715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2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D04F1-6288-6767-5831-9B76D5EB3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9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55AC12-2ECF-A78F-0CA6-F8D8BB3AF2F4}"/>
              </a:ext>
            </a:extLst>
          </p:cNvPr>
          <p:cNvSpPr/>
          <p:nvPr/>
        </p:nvSpPr>
        <p:spPr bwMode="white">
          <a:xfrm>
            <a:off x="9748571" y="1811980"/>
            <a:ext cx="400000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28AABBB-565E-2010-EB74-8162577E019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55" y="2492896"/>
            <a:ext cx="2684490" cy="332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160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2023-12-08T12:30:23Z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