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3" r:id="rId6"/>
    <p:sldId id="342" r:id="rId7"/>
    <p:sldId id="341" r:id="rId8"/>
    <p:sldId id="340" r:id="rId9"/>
    <p:sldId id="337" r:id="rId10"/>
    <p:sldId id="336" r:id="rId11"/>
    <p:sldId id="335" r:id="rId12"/>
    <p:sldId id="334" r:id="rId13"/>
    <p:sldId id="331" r:id="rId14"/>
    <p:sldId id="348" r:id="rId15"/>
    <p:sldId id="330" r:id="rId16"/>
    <p:sldId id="328" r:id="rId17"/>
    <p:sldId id="349" r:id="rId18"/>
    <p:sldId id="327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095" y="2305190"/>
            <a:ext cx="7923809" cy="22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EE97D-CBFD-4A6D-3659-96A6A7E08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52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D64C2-8EBE-0DDD-E005-BED375186D0F}"/>
              </a:ext>
            </a:extLst>
          </p:cNvPr>
          <p:cNvSpPr/>
          <p:nvPr/>
        </p:nvSpPr>
        <p:spPr bwMode="white">
          <a:xfrm>
            <a:off x="7292718" y="2997494"/>
            <a:ext cx="1175314" cy="3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25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302B6C-F8E6-5252-BD84-392CFDEDD0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73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C9CFB-8077-7D12-8A94-358CB29787E6}"/>
              </a:ext>
            </a:extLst>
          </p:cNvPr>
          <p:cNvSpPr/>
          <p:nvPr/>
        </p:nvSpPr>
        <p:spPr bwMode="white">
          <a:xfrm>
            <a:off x="8226572" y="4740510"/>
            <a:ext cx="283123" cy="29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430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CF687-2E83-5E05-9C5F-9AB9E93FF2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DCF06-DEB6-CCB9-0C87-07E5B67BA543}"/>
              </a:ext>
            </a:extLst>
          </p:cNvPr>
          <p:cNvSpPr/>
          <p:nvPr/>
        </p:nvSpPr>
        <p:spPr bwMode="white">
          <a:xfrm>
            <a:off x="3339047" y="4106397"/>
            <a:ext cx="3047619" cy="43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44A61C5-E246-0BC9-0A25-0F0B3D0C70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51"/>
          <a:stretch/>
        </p:blipFill>
        <p:spPr>
          <a:xfrm>
            <a:off x="8040216" y="3717032"/>
            <a:ext cx="2626996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3203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3C676-E6AD-EA40-14C6-D9E96185A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8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13B84-E9F3-9D8F-A12E-7345823D78C6}"/>
              </a:ext>
            </a:extLst>
          </p:cNvPr>
          <p:cNvSpPr/>
          <p:nvPr/>
        </p:nvSpPr>
        <p:spPr bwMode="white">
          <a:xfrm>
            <a:off x="4168296" y="6239907"/>
            <a:ext cx="1096898" cy="29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1367331-7885-3F16-D332-030BC238F2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1988840"/>
            <a:ext cx="2737126" cy="357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721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97208-C5CB-B841-6758-3E9AE209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42"/>
          <a:stretch/>
        </p:blipFill>
        <p:spPr>
          <a:xfrm>
            <a:off x="479376" y="908720"/>
            <a:ext cx="8475949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6130" y="4581128"/>
            <a:ext cx="4579740" cy="208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81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97208-C5CB-B841-6758-3E9AE209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96" t="77509" r="4000" b="12490"/>
          <a:stretch/>
        </p:blipFill>
        <p:spPr>
          <a:xfrm>
            <a:off x="983432" y="1124744"/>
            <a:ext cx="7560840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5290" y="2708920"/>
            <a:ext cx="7021420" cy="32038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997208-C5CB-B841-6758-3E9AE20926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3" t="91115" r="62719" b="146"/>
          <a:stretch/>
        </p:blipFill>
        <p:spPr>
          <a:xfrm>
            <a:off x="8430384" y="1151924"/>
            <a:ext cx="2016224" cy="503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014FE6E-D57F-649B-73B4-320FF026BC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30" b="88697"/>
          <a:stretch/>
        </p:blipFill>
        <p:spPr>
          <a:xfrm>
            <a:off x="1055440" y="1844824"/>
            <a:ext cx="7743880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014FE6E-D57F-649B-73B4-320FF026BC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6" t="15069" r="75765" b="73741"/>
          <a:stretch/>
        </p:blipFill>
        <p:spPr>
          <a:xfrm>
            <a:off x="8720356" y="1821060"/>
            <a:ext cx="1512168" cy="570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04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D343A-C971-E224-37C6-71445FC501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/>
        </p:blipFill>
        <p:spPr>
          <a:xfrm>
            <a:off x="1343472" y="980728"/>
            <a:ext cx="8753934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1312593" y="1096545"/>
            <a:ext cx="4470775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5814247" y="980728"/>
            <a:ext cx="3503792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1030840" y="1685929"/>
            <a:ext cx="2376264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3407104" y="1806338"/>
            <a:ext cx="3312368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6750351" y="1690521"/>
            <a:ext cx="2517140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985121" y="2455567"/>
            <a:ext cx="2808312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3824312" y="2455567"/>
            <a:ext cx="5559456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670800" y="3100923"/>
            <a:ext cx="4470775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9104" y="3800401"/>
            <a:ext cx="5633792" cy="257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69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2D343A-C971-E224-37C6-71445FC501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 r="8975"/>
          <a:stretch/>
        </p:blipFill>
        <p:spPr>
          <a:xfrm>
            <a:off x="2111856" y="1268760"/>
            <a:ext cx="7968288" cy="29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2111856" y="1331720"/>
            <a:ext cx="7924019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1715089" y="2011915"/>
            <a:ext cx="948232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2676352" y="2011914"/>
            <a:ext cx="4470775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2018773" y="2771199"/>
            <a:ext cx="5469083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7550516" y="2771198"/>
            <a:ext cx="2485360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2110002" y="3442701"/>
            <a:ext cx="553320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7AEE1B9-6694-4F40-C1F1-D9B0B5F5EDAD}"/>
              </a:ext>
            </a:extLst>
          </p:cNvPr>
          <p:cNvSpPr/>
          <p:nvPr/>
        </p:nvSpPr>
        <p:spPr bwMode="white">
          <a:xfrm>
            <a:off x="2704216" y="3442700"/>
            <a:ext cx="5719744" cy="46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756" y="4114201"/>
            <a:ext cx="5211440" cy="237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785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32308E-C4D6-24FA-3CC2-20D3DBB16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885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9776" y="3284984"/>
            <a:ext cx="2259496" cy="1727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48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839CA-2498-E610-5863-727A6BF3C5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25" y="972000"/>
            <a:ext cx="957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20001" y="972000"/>
            <a:ext cx="1199535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img_16777215">
            <a:extLst>
              <a:ext uri="{FF2B5EF4-FFF2-40B4-BE49-F238E27FC236}">
                <a16:creationId xmlns:a16="http://schemas.microsoft.com/office/drawing/2014/main" id="{FD00902B-B9D8-5D31-7ED6-26B40A202E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9408368" y="2348880"/>
            <a:ext cx="2569298" cy="224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2642" y="2546616"/>
            <a:ext cx="2520750" cy="1927300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1982400" y="1052736"/>
            <a:ext cx="1055519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3037919" y="1052736"/>
            <a:ext cx="4570249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680176" y="1052736"/>
            <a:ext cx="1752466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92008" y="1844824"/>
            <a:ext cx="2567688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3482818" y="1844824"/>
            <a:ext cx="6141574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335360" y="2636912"/>
            <a:ext cx="1055519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1415153" y="2622652"/>
            <a:ext cx="1622766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3077481" y="2636912"/>
            <a:ext cx="4371214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500890" y="2639224"/>
            <a:ext cx="1907478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20001" y="3394164"/>
            <a:ext cx="4727927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5568240" y="3394164"/>
            <a:ext cx="3768120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27415" y="4151416"/>
            <a:ext cx="4720513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5510792" y="4181520"/>
            <a:ext cx="3912706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77592" y="5013176"/>
            <a:ext cx="114194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1982400" y="5084826"/>
            <a:ext cx="4041592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6086856" y="5084826"/>
            <a:ext cx="3345786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6AA4CF5C-D88C-024E-BEBB-7804CB6389C2}"/>
              </a:ext>
            </a:extLst>
          </p:cNvPr>
          <p:cNvSpPr/>
          <p:nvPr/>
        </p:nvSpPr>
        <p:spPr bwMode="white">
          <a:xfrm>
            <a:off x="777592" y="6233438"/>
            <a:ext cx="1055519" cy="58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8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049FF-652D-0E8C-51E2-3053FA481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6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772BEE-E7D0-07C6-49D8-F35569CC87E0}"/>
              </a:ext>
            </a:extLst>
          </p:cNvPr>
          <p:cNvSpPr/>
          <p:nvPr/>
        </p:nvSpPr>
        <p:spPr bwMode="white">
          <a:xfrm>
            <a:off x="7436024" y="5067695"/>
            <a:ext cx="294382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9901C5-28F8-D3DF-7E2B-C62D0736EE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0" y="1844824"/>
            <a:ext cx="3112858" cy="460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6A931-CBCE-A604-82F2-33D4901ECE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9409040" cy="477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07F46-164B-F223-E14C-3BDD2A7BBF10}"/>
              </a:ext>
            </a:extLst>
          </p:cNvPr>
          <p:cNvSpPr/>
          <p:nvPr/>
        </p:nvSpPr>
        <p:spPr bwMode="white">
          <a:xfrm>
            <a:off x="8544272" y="3573016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83C5D49-85D2-4CB9-C232-21FD3DA57C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636" y="3740458"/>
            <a:ext cx="3140102" cy="3035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554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4B442F-85B5-2B20-9167-BA8D9FDD0C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550" y="2752645"/>
            <a:ext cx="3992900" cy="38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3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44A77-56BA-F609-2E01-EAEE192CE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9550" y="2752645"/>
            <a:ext cx="3992900" cy="38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28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A88CB-FF97-6987-F2B2-393F388C95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2852936"/>
            <a:ext cx="3992900" cy="388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02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2B59C7-ABA2-D547-E483-0DF7F5E28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482FE-4B64-7D64-EAAE-D2011EA6084D}"/>
              </a:ext>
            </a:extLst>
          </p:cNvPr>
          <p:cNvSpPr/>
          <p:nvPr/>
        </p:nvSpPr>
        <p:spPr bwMode="white">
          <a:xfrm>
            <a:off x="681904" y="1052736"/>
            <a:ext cx="1031064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32170386-56A3-3E6B-2238-CEF02D7EAE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889"/>
          <a:stretch/>
        </p:blipFill>
        <p:spPr>
          <a:xfrm>
            <a:off x="7493204" y="2187835"/>
            <a:ext cx="4026796" cy="4096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9420" y="2252538"/>
            <a:ext cx="4080580" cy="396734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2482FE-4B64-7D64-EAAE-D2011EA6084D}"/>
              </a:ext>
            </a:extLst>
          </p:cNvPr>
          <p:cNvSpPr/>
          <p:nvPr/>
        </p:nvSpPr>
        <p:spPr bwMode="white">
          <a:xfrm>
            <a:off x="551384" y="2775414"/>
            <a:ext cx="6408712" cy="5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02482FE-4B64-7D64-EAAE-D2011EA6084D}"/>
              </a:ext>
            </a:extLst>
          </p:cNvPr>
          <p:cNvSpPr/>
          <p:nvPr/>
        </p:nvSpPr>
        <p:spPr bwMode="white">
          <a:xfrm>
            <a:off x="584952" y="3639509"/>
            <a:ext cx="6408712" cy="58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504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F1C83D-B4C1-FAE6-4E6F-1EFB0B6A8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9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8DA05-2339-308E-DE56-7EE3D71E4890}"/>
              </a:ext>
            </a:extLst>
          </p:cNvPr>
          <p:cNvSpPr/>
          <p:nvPr/>
        </p:nvSpPr>
        <p:spPr bwMode="white">
          <a:xfrm>
            <a:off x="8101575" y="2683627"/>
            <a:ext cx="282478" cy="29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362A8E-83DA-3950-B39F-BB0AB281D55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426" y="2828743"/>
            <a:ext cx="2509954" cy="2938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204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F9F322-6976-2EC4-3615-949D7F177E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69C28-4FDE-C620-BD34-FCD3A958DB7A}"/>
              </a:ext>
            </a:extLst>
          </p:cNvPr>
          <p:cNvSpPr/>
          <p:nvPr/>
        </p:nvSpPr>
        <p:spPr bwMode="white">
          <a:xfrm>
            <a:off x="5681904" y="3861048"/>
            <a:ext cx="4950600" cy="55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064D857-0FB5-70FF-D7F3-64D382D62A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746"/>
          <a:stretch/>
        </p:blipFill>
        <p:spPr>
          <a:xfrm>
            <a:off x="5189490" y="4591026"/>
            <a:ext cx="1813020" cy="218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102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2023-12-09T14:35:56Z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