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2" r:id="rId2"/>
    <p:sldId id="324" r:id="rId3"/>
    <p:sldId id="349" r:id="rId4"/>
    <p:sldId id="348" r:id="rId5"/>
    <p:sldId id="347" r:id="rId6"/>
    <p:sldId id="346" r:id="rId7"/>
    <p:sldId id="344" r:id="rId8"/>
    <p:sldId id="343" r:id="rId9"/>
    <p:sldId id="342" r:id="rId10"/>
    <p:sldId id="341" r:id="rId11"/>
    <p:sldId id="340" r:id="rId12"/>
    <p:sldId id="336" r:id="rId13"/>
    <p:sldId id="335" r:id="rId14"/>
    <p:sldId id="334" r:id="rId15"/>
    <p:sldId id="333" r:id="rId16"/>
    <p:sldId id="332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5C56B-9523-4874-8099-B92D9013FE8E}" type="datetimeFigureOut">
              <a:rPr lang="zh-CN" altLang="en-US" smtClean="0"/>
              <a:t>2023/12/9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4C247-9A30-448E-9477-1D3DEC84FE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472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44C247-9A30-448E-9477-1D3DEC84FEC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678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857" y="2476619"/>
            <a:ext cx="3714286" cy="19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F1D68-2ED1-2841-76A4-C847D34BA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9F63D-57D2-F98F-1D61-D983322253D1}"/>
              </a:ext>
            </a:extLst>
          </p:cNvPr>
          <p:cNvSpPr/>
          <p:nvPr/>
        </p:nvSpPr>
        <p:spPr bwMode="white">
          <a:xfrm>
            <a:off x="1796190" y="3953861"/>
            <a:ext cx="2304761" cy="44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60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6846A-3F95-323F-3116-8D295D438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697072" cy="2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851606-9E9C-8F5E-AFB8-5531C99F16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592" y="4011640"/>
            <a:ext cx="9697072" cy="198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E9ABD6-29A2-9203-EAE7-C812FCA84F4E}"/>
              </a:ext>
            </a:extLst>
          </p:cNvPr>
          <p:cNvSpPr/>
          <p:nvPr/>
        </p:nvSpPr>
        <p:spPr bwMode="white">
          <a:xfrm>
            <a:off x="8794432" y="4432148"/>
            <a:ext cx="576064" cy="43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F720734-F334-16B7-74AC-F719BE88F03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878" y="2780928"/>
            <a:ext cx="2187572" cy="301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448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E8212-24F0-E38B-21B3-1C8EC79CC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20" y="980728"/>
            <a:ext cx="8961088" cy="5203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BE37E-7AAD-BF6F-230C-C69AA4100043}"/>
              </a:ext>
            </a:extLst>
          </p:cNvPr>
          <p:cNvSpPr/>
          <p:nvPr/>
        </p:nvSpPr>
        <p:spPr bwMode="white">
          <a:xfrm>
            <a:off x="8256240" y="4653136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AE176E-49E6-C1A5-EFFA-AA3D3A7799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658414"/>
            <a:ext cx="2715106" cy="2653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943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7CC2F0-590C-5181-3503-05A91A8049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B3E37-F182-AA23-4B98-C9C3E899FBF5}"/>
              </a:ext>
            </a:extLst>
          </p:cNvPr>
          <p:cNvSpPr/>
          <p:nvPr/>
        </p:nvSpPr>
        <p:spPr bwMode="white">
          <a:xfrm>
            <a:off x="4586666" y="5492131"/>
            <a:ext cx="1571428" cy="48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16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D8BCE-8F96-784C-CB1E-1C21D4C12A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43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A4AF9-91A9-9F62-598B-50FEB9C75A7B}"/>
              </a:ext>
            </a:extLst>
          </p:cNvPr>
          <p:cNvSpPr/>
          <p:nvPr/>
        </p:nvSpPr>
        <p:spPr bwMode="white">
          <a:xfrm>
            <a:off x="1396022" y="3459652"/>
            <a:ext cx="4715463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EE9A5-DE0E-55C9-45FE-2127E038CFAE}"/>
              </a:ext>
            </a:extLst>
          </p:cNvPr>
          <p:cNvSpPr/>
          <p:nvPr/>
        </p:nvSpPr>
        <p:spPr bwMode="white">
          <a:xfrm>
            <a:off x="1404368" y="4111930"/>
            <a:ext cx="4707117" cy="541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E2A3EE-E5F3-8095-A261-14C1B56C4958}"/>
              </a:ext>
            </a:extLst>
          </p:cNvPr>
          <p:cNvSpPr/>
          <p:nvPr/>
        </p:nvSpPr>
        <p:spPr bwMode="white">
          <a:xfrm>
            <a:off x="911425" y="4770516"/>
            <a:ext cx="4323736" cy="45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365494-6825-AEEA-4487-56BE0B0AF414}"/>
              </a:ext>
            </a:extLst>
          </p:cNvPr>
          <p:cNvSpPr/>
          <p:nvPr/>
        </p:nvSpPr>
        <p:spPr bwMode="white">
          <a:xfrm>
            <a:off x="1404368" y="5605042"/>
            <a:ext cx="4835648" cy="41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1B48FB-9D4A-6C1E-182E-AC7A5097561D}"/>
              </a:ext>
            </a:extLst>
          </p:cNvPr>
          <p:cNvSpPr/>
          <p:nvPr/>
        </p:nvSpPr>
        <p:spPr bwMode="white">
          <a:xfrm>
            <a:off x="1404368" y="6305464"/>
            <a:ext cx="8148016" cy="41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9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BA1FF-ED42-5F68-863A-F136F5A10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1487489" y="3659928"/>
            <a:ext cx="5832648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12DAD7-F566-9CFA-A030-5919F71581DC}"/>
              </a:ext>
            </a:extLst>
          </p:cNvPr>
          <p:cNvSpPr/>
          <p:nvPr/>
        </p:nvSpPr>
        <p:spPr bwMode="white">
          <a:xfrm>
            <a:off x="1548571" y="4581128"/>
            <a:ext cx="541152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AF6906-6BDB-CB98-63F3-14AF1D3B17A8}"/>
              </a:ext>
            </a:extLst>
          </p:cNvPr>
          <p:cNvSpPr/>
          <p:nvPr/>
        </p:nvSpPr>
        <p:spPr bwMode="white">
          <a:xfrm>
            <a:off x="1199456" y="5877272"/>
            <a:ext cx="3015781" cy="41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8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2431E-D838-2016-CB50-FD3FAC0861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0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E8F4593-9F48-75BD-43AE-37003BB39D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52911"/>
            <a:ext cx="10800000" cy="4240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0DAA141-4B4E-2E07-045E-B5FC14465C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1" r="66891"/>
          <a:stretch/>
        </p:blipFill>
        <p:spPr>
          <a:xfrm>
            <a:off x="9120336" y="1270080"/>
            <a:ext cx="2681440" cy="215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0DAA141-4B4E-2E07-045E-B5FC14465C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71" r="24219"/>
          <a:stretch/>
        </p:blipFill>
        <p:spPr>
          <a:xfrm>
            <a:off x="9408368" y="3716784"/>
            <a:ext cx="2576632" cy="259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228344" y="1067385"/>
            <a:ext cx="5832648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287352" y="1857432"/>
            <a:ext cx="2352264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9120336" y="1263636"/>
            <a:ext cx="2681440" cy="216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2648024" y="1896965"/>
            <a:ext cx="6166536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362088" y="2696379"/>
            <a:ext cx="7102064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314492" y="3535326"/>
            <a:ext cx="2352264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9167736" y="3601691"/>
            <a:ext cx="2817264" cy="27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2736988" y="3502237"/>
            <a:ext cx="6077572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672000" y="4414619"/>
            <a:ext cx="7224200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26923EC-6BD1-71EC-E253-AD658FBC9BE5}"/>
              </a:ext>
            </a:extLst>
          </p:cNvPr>
          <p:cNvSpPr/>
          <p:nvPr/>
        </p:nvSpPr>
        <p:spPr bwMode="white">
          <a:xfrm>
            <a:off x="712448" y="5195530"/>
            <a:ext cx="8390144" cy="63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79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9C260-ED6A-580A-A11B-73007C4408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32" y="880694"/>
            <a:ext cx="10273136" cy="326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3671432" y="4005064"/>
            <a:ext cx="4849136" cy="2665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908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05500C-1C63-1F89-4B4A-AC8FA0D16C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34617"/>
            <a:ext cx="9553056" cy="3902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4220"/>
          <a:stretch/>
        </p:blipFill>
        <p:spPr>
          <a:xfrm>
            <a:off x="9336360" y="3573016"/>
            <a:ext cx="2448272" cy="292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8" r="71554"/>
          <a:stretch/>
        </p:blipFill>
        <p:spPr>
          <a:xfrm>
            <a:off x="9552384" y="1148410"/>
            <a:ext cx="2304256" cy="22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976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F4017-9DB7-E8B5-F558-FBD8BC4253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FDEFE-4475-2968-A736-752BF5FD33E4}"/>
              </a:ext>
            </a:extLst>
          </p:cNvPr>
          <p:cNvSpPr/>
          <p:nvPr/>
        </p:nvSpPr>
        <p:spPr bwMode="white">
          <a:xfrm>
            <a:off x="681904" y="1229475"/>
            <a:ext cx="8366424" cy="59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9BC8A4-CC2A-7226-65E7-9CA66C6A6C11}"/>
              </a:ext>
            </a:extLst>
          </p:cNvPr>
          <p:cNvSpPr/>
          <p:nvPr/>
        </p:nvSpPr>
        <p:spPr bwMode="white">
          <a:xfrm>
            <a:off x="681904" y="1988840"/>
            <a:ext cx="8654456" cy="53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DF2008-7244-17E3-5B1A-7617C5F875F2}"/>
              </a:ext>
            </a:extLst>
          </p:cNvPr>
          <p:cNvSpPr/>
          <p:nvPr/>
        </p:nvSpPr>
        <p:spPr bwMode="white">
          <a:xfrm>
            <a:off x="681904" y="2879225"/>
            <a:ext cx="8294416" cy="47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59C0A79-93B7-3CCA-99A8-7EC2180C087D}"/>
              </a:ext>
            </a:extLst>
          </p:cNvPr>
          <p:cNvSpPr/>
          <p:nvPr/>
        </p:nvSpPr>
        <p:spPr bwMode="white">
          <a:xfrm>
            <a:off x="681904" y="3573016"/>
            <a:ext cx="635020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88BD05-D0AF-0F18-C20C-B824710265B8}"/>
              </a:ext>
            </a:extLst>
          </p:cNvPr>
          <p:cNvSpPr/>
          <p:nvPr/>
        </p:nvSpPr>
        <p:spPr bwMode="white">
          <a:xfrm>
            <a:off x="551384" y="4437112"/>
            <a:ext cx="5832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D53125C-20A7-F23A-DB4D-C97335E1E3A7}"/>
              </a:ext>
            </a:extLst>
          </p:cNvPr>
          <p:cNvSpPr/>
          <p:nvPr/>
        </p:nvSpPr>
        <p:spPr bwMode="white">
          <a:xfrm>
            <a:off x="681904" y="5339545"/>
            <a:ext cx="5414096" cy="591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8" r="71554"/>
          <a:stretch/>
        </p:blipFill>
        <p:spPr>
          <a:xfrm>
            <a:off x="9552384" y="1148410"/>
            <a:ext cx="2304256" cy="22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4220"/>
          <a:stretch/>
        </p:blipFill>
        <p:spPr>
          <a:xfrm>
            <a:off x="9336360" y="3573016"/>
            <a:ext cx="2448272" cy="292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763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7" grpId="0" animBg="1"/>
      <p:bldP spid="24" grpId="0" animBg="1"/>
      <p:bldP spid="29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04515C-30B1-9565-A952-AC22A41C7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9841088" cy="500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7DC0E-600E-2390-7504-2443CA15C7EB}"/>
              </a:ext>
            </a:extLst>
          </p:cNvPr>
          <p:cNvSpPr/>
          <p:nvPr/>
        </p:nvSpPr>
        <p:spPr bwMode="white">
          <a:xfrm>
            <a:off x="8976320" y="4509120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AE7D6C-AD31-38D1-D051-6860CCCFBE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4005064"/>
            <a:ext cx="2074908" cy="233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58E99-DFD3-3294-4B9B-960A42ADE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0D451-CF66-F987-F548-E217C5587AB4}"/>
              </a:ext>
            </a:extLst>
          </p:cNvPr>
          <p:cNvSpPr/>
          <p:nvPr/>
        </p:nvSpPr>
        <p:spPr bwMode="white">
          <a:xfrm>
            <a:off x="681904" y="1181716"/>
            <a:ext cx="5342088" cy="4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9005B0-EA21-2F75-63C2-EE777E03CD51}"/>
              </a:ext>
            </a:extLst>
          </p:cNvPr>
          <p:cNvSpPr/>
          <p:nvPr/>
        </p:nvSpPr>
        <p:spPr bwMode="white">
          <a:xfrm>
            <a:off x="710476" y="1891129"/>
            <a:ext cx="8769900" cy="52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FF9FA8A-ED7F-6258-50F4-33812EFCB584}"/>
              </a:ext>
            </a:extLst>
          </p:cNvPr>
          <p:cNvSpPr/>
          <p:nvPr/>
        </p:nvSpPr>
        <p:spPr bwMode="white">
          <a:xfrm>
            <a:off x="681904" y="2821325"/>
            <a:ext cx="5114285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7AE3111-16D4-D07E-31D4-868D1535E909}"/>
              </a:ext>
            </a:extLst>
          </p:cNvPr>
          <p:cNvSpPr/>
          <p:nvPr/>
        </p:nvSpPr>
        <p:spPr bwMode="white">
          <a:xfrm>
            <a:off x="720000" y="3573015"/>
            <a:ext cx="7320215" cy="47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C414352-7F6D-B140-719B-EA6006D28F38}"/>
              </a:ext>
            </a:extLst>
          </p:cNvPr>
          <p:cNvSpPr/>
          <p:nvPr/>
        </p:nvSpPr>
        <p:spPr bwMode="white">
          <a:xfrm>
            <a:off x="681904" y="4489530"/>
            <a:ext cx="5414096" cy="45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A36345D-F7A8-4BC1-DC21-4A91A3CA22EA}"/>
              </a:ext>
            </a:extLst>
          </p:cNvPr>
          <p:cNvSpPr/>
          <p:nvPr/>
        </p:nvSpPr>
        <p:spPr bwMode="white">
          <a:xfrm>
            <a:off x="551384" y="5309334"/>
            <a:ext cx="5073377" cy="49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28" r="71554"/>
          <a:stretch/>
        </p:blipFill>
        <p:spPr>
          <a:xfrm>
            <a:off x="9552384" y="1148410"/>
            <a:ext cx="2304256" cy="228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3" name="img_16777215">
            <a:extLst>
              <a:ext uri="{FF2B5EF4-FFF2-40B4-BE49-F238E27FC236}">
                <a16:creationId xmlns:a16="http://schemas.microsoft.com/office/drawing/2014/main" id="{93F80E56-5144-85F6-8A5B-2B8B801B99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6" r="34220"/>
          <a:stretch/>
        </p:blipFill>
        <p:spPr>
          <a:xfrm>
            <a:off x="9336360" y="3573016"/>
            <a:ext cx="2448272" cy="2928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922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19" grpId="0" animBg="1"/>
      <p:bldP spid="25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F761D-C5C3-82C6-E1DD-2D2A61CCF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CE60A-3F47-DCA5-D950-DFCA2ECFD9BB}"/>
              </a:ext>
            </a:extLst>
          </p:cNvPr>
          <p:cNvSpPr/>
          <p:nvPr/>
        </p:nvSpPr>
        <p:spPr bwMode="white">
          <a:xfrm>
            <a:off x="10091428" y="3089776"/>
            <a:ext cx="333333" cy="362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5E4A2E-4738-1C6A-71F1-1AC44BE2A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0"/>
          <a:stretch/>
        </p:blipFill>
        <p:spPr>
          <a:xfrm>
            <a:off x="4734776" y="4437112"/>
            <a:ext cx="2770448" cy="2235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975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D4FF6-93DA-EC47-1E21-ED2CDE0BB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DF649-FBD1-B4E5-5175-0422840A4B62}"/>
              </a:ext>
            </a:extLst>
          </p:cNvPr>
          <p:cNvSpPr/>
          <p:nvPr/>
        </p:nvSpPr>
        <p:spPr bwMode="white">
          <a:xfrm>
            <a:off x="3116876" y="3662154"/>
            <a:ext cx="613342" cy="34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BDBD10-237C-9232-95CF-CC037E28B25E}"/>
              </a:ext>
            </a:extLst>
          </p:cNvPr>
          <p:cNvSpPr/>
          <p:nvPr/>
        </p:nvSpPr>
        <p:spPr bwMode="white">
          <a:xfrm>
            <a:off x="3116876" y="5350569"/>
            <a:ext cx="613342" cy="35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E6E5A5-BD08-904F-A074-79445BC417C4}"/>
              </a:ext>
            </a:extLst>
          </p:cNvPr>
          <p:cNvSpPr/>
          <p:nvPr/>
        </p:nvSpPr>
        <p:spPr bwMode="white">
          <a:xfrm>
            <a:off x="2777923" y="6174580"/>
            <a:ext cx="42772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21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22F0B-81FA-188D-D206-B0C4A12EF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0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913AF-DA38-933E-5D02-12D0875C3E07}"/>
              </a:ext>
            </a:extLst>
          </p:cNvPr>
          <p:cNvSpPr/>
          <p:nvPr/>
        </p:nvSpPr>
        <p:spPr bwMode="white">
          <a:xfrm>
            <a:off x="7930153" y="3602839"/>
            <a:ext cx="263518" cy="29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74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174C58-A46A-24F1-E820-2F01948808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4"/>
          <a:stretch/>
        </p:blipFill>
        <p:spPr>
          <a:xfrm>
            <a:off x="1128093" y="1012909"/>
            <a:ext cx="9985104" cy="615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120F49-8C5C-D6FE-30C1-3CD88B90E6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70"/>
          <a:stretch/>
        </p:blipFill>
        <p:spPr>
          <a:xfrm>
            <a:off x="1631504" y="1615691"/>
            <a:ext cx="9955266" cy="1597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B120F49-8C5C-D6FE-30C1-3CD88B90E6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" t="34147" r="10309" b="14987"/>
          <a:stretch/>
        </p:blipFill>
        <p:spPr>
          <a:xfrm>
            <a:off x="2711624" y="3212976"/>
            <a:ext cx="6768752" cy="223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B120F49-8C5C-D6FE-30C1-3CD88B90E6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25" r="74684"/>
          <a:stretch/>
        </p:blipFill>
        <p:spPr>
          <a:xfrm>
            <a:off x="1631504" y="5733256"/>
            <a:ext cx="2520280" cy="611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248485"/>
            <a:ext cx="6447324" cy="21478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917E10-DC81-CA10-E3F1-FFFDBE21330A}"/>
              </a:ext>
            </a:extLst>
          </p:cNvPr>
          <p:cNvSpPr/>
          <p:nvPr/>
        </p:nvSpPr>
        <p:spPr bwMode="white">
          <a:xfrm>
            <a:off x="1343472" y="5733255"/>
            <a:ext cx="3024336" cy="61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89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3C1CD-C0BD-A67C-A495-E2D8B29C84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7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DDCEA-92DE-44CC-52B9-2D535A535495}"/>
              </a:ext>
            </a:extLst>
          </p:cNvPr>
          <p:cNvSpPr/>
          <p:nvPr/>
        </p:nvSpPr>
        <p:spPr bwMode="white">
          <a:xfrm>
            <a:off x="10177142" y="2335371"/>
            <a:ext cx="352380" cy="38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37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F0F5E-6696-9B5A-FBC1-8CBEA9B73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D2D872-CB69-F112-2CC8-A200A0BBB3D9}"/>
              </a:ext>
            </a:extLst>
          </p:cNvPr>
          <p:cNvSpPr/>
          <p:nvPr/>
        </p:nvSpPr>
        <p:spPr bwMode="white">
          <a:xfrm>
            <a:off x="10148571" y="2146612"/>
            <a:ext cx="361905" cy="37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0D390-1895-7196-C75A-5AEDE258C9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1CAAAA-1C4F-6D03-C060-6888430AC930}"/>
              </a:ext>
            </a:extLst>
          </p:cNvPr>
          <p:cNvSpPr/>
          <p:nvPr/>
        </p:nvSpPr>
        <p:spPr bwMode="white">
          <a:xfrm>
            <a:off x="8843149" y="3581230"/>
            <a:ext cx="30328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6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2023-12-09T05:02:27Z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