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1238" y="3138524"/>
            <a:ext cx="7409524" cy="5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CCE6CC-92F2-32E5-B565-265B235173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9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7FAD12-92EE-7616-5A6C-8B4704EC6387}"/>
              </a:ext>
            </a:extLst>
          </p:cNvPr>
          <p:cNvSpPr/>
          <p:nvPr/>
        </p:nvSpPr>
        <p:spPr bwMode="white">
          <a:xfrm>
            <a:off x="1344423" y="4514325"/>
            <a:ext cx="2817338" cy="31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68F654-FBBA-6E2F-4EE6-DBE08B9CF6A7}"/>
              </a:ext>
            </a:extLst>
          </p:cNvPr>
          <p:cNvSpPr/>
          <p:nvPr/>
        </p:nvSpPr>
        <p:spPr bwMode="white">
          <a:xfrm>
            <a:off x="1396458" y="5124558"/>
            <a:ext cx="7381575" cy="33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D10263-2C8A-95B6-6734-088371F8565F}"/>
              </a:ext>
            </a:extLst>
          </p:cNvPr>
          <p:cNvSpPr/>
          <p:nvPr/>
        </p:nvSpPr>
        <p:spPr bwMode="white">
          <a:xfrm>
            <a:off x="1336989" y="5661248"/>
            <a:ext cx="7567323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F649C9-01C2-FB37-D202-82F4C716F84F}"/>
              </a:ext>
            </a:extLst>
          </p:cNvPr>
          <p:cNvSpPr/>
          <p:nvPr/>
        </p:nvSpPr>
        <p:spPr bwMode="white">
          <a:xfrm>
            <a:off x="839417" y="6293806"/>
            <a:ext cx="7381096" cy="41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12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3FBBB-342B-FE2A-6875-70FD3DE458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EB60C0-B47C-944D-FFE3-C22490508C2B}"/>
              </a:ext>
            </a:extLst>
          </p:cNvPr>
          <p:cNvSpPr/>
          <p:nvPr/>
        </p:nvSpPr>
        <p:spPr bwMode="white">
          <a:xfrm>
            <a:off x="9592911" y="3555925"/>
            <a:ext cx="331949" cy="35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67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F2E95-7DB3-7704-C103-E9F6DD4F5C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7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7AAC36-9813-CDAB-926D-B3B8D2AEFBCC}"/>
              </a:ext>
            </a:extLst>
          </p:cNvPr>
          <p:cNvSpPr/>
          <p:nvPr/>
        </p:nvSpPr>
        <p:spPr bwMode="white">
          <a:xfrm>
            <a:off x="7946245" y="3689120"/>
            <a:ext cx="318043" cy="281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65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0DA360-346F-672E-E429-87CA7519F0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461B1A-37E3-D203-2AEF-C52A25A13FA6}"/>
              </a:ext>
            </a:extLst>
          </p:cNvPr>
          <p:cNvSpPr/>
          <p:nvPr/>
        </p:nvSpPr>
        <p:spPr bwMode="white">
          <a:xfrm>
            <a:off x="8891428" y="2108591"/>
            <a:ext cx="733333" cy="36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78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C9B44E-2EAA-44A0-D51C-490E500F39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908720"/>
            <a:ext cx="9841088" cy="435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295E7E-4192-F1DB-3F9D-EC2D59361610}"/>
              </a:ext>
            </a:extLst>
          </p:cNvPr>
          <p:cNvSpPr/>
          <p:nvPr/>
        </p:nvSpPr>
        <p:spPr bwMode="white">
          <a:xfrm>
            <a:off x="4319800" y="4149080"/>
            <a:ext cx="3816424" cy="99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D6E7F1E-427C-E388-2407-EE846CDDEC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6" b="4159"/>
          <a:stretch/>
        </p:blipFill>
        <p:spPr>
          <a:xfrm>
            <a:off x="8616280" y="4293096"/>
            <a:ext cx="3264960" cy="2162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4380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854866-E7DA-AC86-ABCD-E9981AAA6D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E57D9F-E4CE-3318-3C91-0EE649709B96}"/>
              </a:ext>
            </a:extLst>
          </p:cNvPr>
          <p:cNvSpPr/>
          <p:nvPr/>
        </p:nvSpPr>
        <p:spPr bwMode="white">
          <a:xfrm>
            <a:off x="1491428" y="3364778"/>
            <a:ext cx="2666666" cy="40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6E616C-2588-7205-6F27-7B10D3A57AD0}"/>
              </a:ext>
            </a:extLst>
          </p:cNvPr>
          <p:cNvSpPr/>
          <p:nvPr/>
        </p:nvSpPr>
        <p:spPr bwMode="white">
          <a:xfrm>
            <a:off x="1491429" y="4221088"/>
            <a:ext cx="2266666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B6CDA1-A85E-5B33-C301-0DD31C92BEDB}"/>
              </a:ext>
            </a:extLst>
          </p:cNvPr>
          <p:cNvSpPr/>
          <p:nvPr/>
        </p:nvSpPr>
        <p:spPr bwMode="white">
          <a:xfrm>
            <a:off x="1491428" y="5585962"/>
            <a:ext cx="2066666" cy="40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249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CBF1AF-DAD5-D471-ADF9-71DF4FC55C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79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85593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A5D04E-5E09-6C64-2494-E8610EC3CF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41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77CE12-CA2E-2E72-EA0C-7282CDD8197B}"/>
              </a:ext>
            </a:extLst>
          </p:cNvPr>
          <p:cNvSpPr/>
          <p:nvPr/>
        </p:nvSpPr>
        <p:spPr bwMode="white">
          <a:xfrm>
            <a:off x="685981" y="5625943"/>
            <a:ext cx="7807180" cy="36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1E6F08-CEC6-2294-1F0A-0623A25C3D3E}"/>
              </a:ext>
            </a:extLst>
          </p:cNvPr>
          <p:cNvSpPr/>
          <p:nvPr/>
        </p:nvSpPr>
        <p:spPr bwMode="white">
          <a:xfrm>
            <a:off x="685980" y="6323610"/>
            <a:ext cx="6706163" cy="40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068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D6F996-15CD-FB40-6051-6481C581AB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236481"/>
            <a:ext cx="8101382" cy="6385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4369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B5A6A-6140-7CF6-A797-ABF573307B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55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841797-C239-A8F5-4A6D-D1E44357CEE5}"/>
              </a:ext>
            </a:extLst>
          </p:cNvPr>
          <p:cNvSpPr/>
          <p:nvPr/>
        </p:nvSpPr>
        <p:spPr bwMode="white">
          <a:xfrm>
            <a:off x="3009889" y="3610098"/>
            <a:ext cx="501768" cy="35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E71459-6DC3-E02B-290B-A1D6B5D11CE0}"/>
              </a:ext>
            </a:extLst>
          </p:cNvPr>
          <p:cNvSpPr/>
          <p:nvPr/>
        </p:nvSpPr>
        <p:spPr bwMode="white">
          <a:xfrm>
            <a:off x="6266824" y="3610098"/>
            <a:ext cx="510891" cy="35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A668FE-089C-DD60-AFB2-C348738BA4E8}"/>
              </a:ext>
            </a:extLst>
          </p:cNvPr>
          <p:cNvSpPr/>
          <p:nvPr/>
        </p:nvSpPr>
        <p:spPr bwMode="white">
          <a:xfrm>
            <a:off x="3009889" y="4422522"/>
            <a:ext cx="492645" cy="35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789B16-1C18-0484-FD99-2484C5ECB225}"/>
              </a:ext>
            </a:extLst>
          </p:cNvPr>
          <p:cNvSpPr/>
          <p:nvPr/>
        </p:nvSpPr>
        <p:spPr bwMode="white">
          <a:xfrm>
            <a:off x="6275948" y="4422522"/>
            <a:ext cx="492645" cy="35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0C2607-4046-4ABA-B1EA-3445367BEDDA}"/>
              </a:ext>
            </a:extLst>
          </p:cNvPr>
          <p:cNvSpPr/>
          <p:nvPr/>
        </p:nvSpPr>
        <p:spPr bwMode="white">
          <a:xfrm>
            <a:off x="3009889" y="5234947"/>
            <a:ext cx="492645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6918F3-0116-116D-F29A-9E3F3E0231A8}"/>
              </a:ext>
            </a:extLst>
          </p:cNvPr>
          <p:cNvSpPr/>
          <p:nvPr/>
        </p:nvSpPr>
        <p:spPr bwMode="white">
          <a:xfrm>
            <a:off x="6275948" y="5234947"/>
            <a:ext cx="492645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3673C19-E1C9-1A7B-12AE-B5E6E6F2617C}"/>
              </a:ext>
            </a:extLst>
          </p:cNvPr>
          <p:cNvSpPr/>
          <p:nvPr/>
        </p:nvSpPr>
        <p:spPr bwMode="white">
          <a:xfrm>
            <a:off x="3009889" y="6047372"/>
            <a:ext cx="492645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224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2E651C-AE40-09F2-9F88-9E1F04EBEA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1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E07921-C515-0208-33FC-26F41D1AA7B4}"/>
              </a:ext>
            </a:extLst>
          </p:cNvPr>
          <p:cNvSpPr/>
          <p:nvPr/>
        </p:nvSpPr>
        <p:spPr bwMode="white">
          <a:xfrm>
            <a:off x="7791356" y="3722723"/>
            <a:ext cx="258445" cy="28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8FD76D-68FD-CEFC-5588-F709AF061664}"/>
              </a:ext>
            </a:extLst>
          </p:cNvPr>
          <p:cNvSpPr/>
          <p:nvPr/>
        </p:nvSpPr>
        <p:spPr bwMode="white">
          <a:xfrm>
            <a:off x="7762640" y="5015491"/>
            <a:ext cx="308698" cy="27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B51F86-AF90-62C4-8220-FD6690991A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5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D02441-56B9-6702-9D91-1BDED04EDAF4}"/>
              </a:ext>
            </a:extLst>
          </p:cNvPr>
          <p:cNvSpPr/>
          <p:nvPr/>
        </p:nvSpPr>
        <p:spPr bwMode="white">
          <a:xfrm>
            <a:off x="681904" y="4477182"/>
            <a:ext cx="7934376" cy="46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CA5FEA-4D7C-A7C4-8C5F-14C24403FB81}"/>
              </a:ext>
            </a:extLst>
          </p:cNvPr>
          <p:cNvSpPr/>
          <p:nvPr/>
        </p:nvSpPr>
        <p:spPr bwMode="white">
          <a:xfrm>
            <a:off x="681904" y="5157192"/>
            <a:ext cx="54861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54EB973-CAA8-0E45-93BA-EE1B3D1BE374}"/>
              </a:ext>
            </a:extLst>
          </p:cNvPr>
          <p:cNvSpPr/>
          <p:nvPr/>
        </p:nvSpPr>
        <p:spPr bwMode="white">
          <a:xfrm>
            <a:off x="681904" y="6021288"/>
            <a:ext cx="4477992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69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AC19C-65C1-B19D-257F-C36039BFE3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787788-5A60-BE13-38A7-3724EEBAAEA9}"/>
              </a:ext>
            </a:extLst>
          </p:cNvPr>
          <p:cNvSpPr/>
          <p:nvPr/>
        </p:nvSpPr>
        <p:spPr bwMode="white">
          <a:xfrm>
            <a:off x="2920000" y="2106808"/>
            <a:ext cx="523809" cy="37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273D3C-3C8C-90AC-C4DC-108DB6065701}"/>
              </a:ext>
            </a:extLst>
          </p:cNvPr>
          <p:cNvSpPr/>
          <p:nvPr/>
        </p:nvSpPr>
        <p:spPr bwMode="white">
          <a:xfrm>
            <a:off x="3586666" y="3079501"/>
            <a:ext cx="514285" cy="37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D68D55-4C11-9EBC-B484-7ED230F1CDBF}"/>
              </a:ext>
            </a:extLst>
          </p:cNvPr>
          <p:cNvSpPr/>
          <p:nvPr/>
        </p:nvSpPr>
        <p:spPr bwMode="white">
          <a:xfrm>
            <a:off x="8500952" y="3937759"/>
            <a:ext cx="514285" cy="37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11D0AD-2F27-BB2B-F994-A471073EAC78}"/>
              </a:ext>
            </a:extLst>
          </p:cNvPr>
          <p:cNvSpPr/>
          <p:nvPr/>
        </p:nvSpPr>
        <p:spPr bwMode="white">
          <a:xfrm>
            <a:off x="6024761" y="4776945"/>
            <a:ext cx="504761" cy="41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422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5C75C-1C8C-25E8-3E45-CEB1A8239F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F8D073-FD16-BB55-C814-4C8F5C41A7CB}"/>
              </a:ext>
            </a:extLst>
          </p:cNvPr>
          <p:cNvSpPr/>
          <p:nvPr/>
        </p:nvSpPr>
        <p:spPr bwMode="white">
          <a:xfrm>
            <a:off x="6072380" y="2060255"/>
            <a:ext cx="514285" cy="37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96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DC8F59-BA44-9BBA-1A01-65291FA839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50C481-899C-855D-5CC7-1BD19CCFF6FE}"/>
              </a:ext>
            </a:extLst>
          </p:cNvPr>
          <p:cNvSpPr/>
          <p:nvPr/>
        </p:nvSpPr>
        <p:spPr bwMode="white">
          <a:xfrm>
            <a:off x="10100952" y="3139326"/>
            <a:ext cx="352380" cy="362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362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BB5BC1-ECE5-134D-2CA9-CB9DF9FE46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3B870D-7D67-1FD9-9DD5-9B909BE819E8}"/>
              </a:ext>
            </a:extLst>
          </p:cNvPr>
          <p:cNvSpPr/>
          <p:nvPr/>
        </p:nvSpPr>
        <p:spPr bwMode="white">
          <a:xfrm>
            <a:off x="10062857" y="1267426"/>
            <a:ext cx="352380" cy="38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209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348584-E909-5192-5F5D-D32F610F01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581D22-C3FA-9393-DD71-5DC3CCC10644}"/>
              </a:ext>
            </a:extLst>
          </p:cNvPr>
          <p:cNvSpPr/>
          <p:nvPr/>
        </p:nvSpPr>
        <p:spPr bwMode="white">
          <a:xfrm>
            <a:off x="4977142" y="2438859"/>
            <a:ext cx="304761" cy="36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58F068-294C-7D05-C43C-D674EB45288E}"/>
              </a:ext>
            </a:extLst>
          </p:cNvPr>
          <p:cNvSpPr/>
          <p:nvPr/>
        </p:nvSpPr>
        <p:spPr bwMode="white">
          <a:xfrm>
            <a:off x="2279577" y="3429000"/>
            <a:ext cx="2364232" cy="54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82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5F148-DA86-9C7C-5ADD-DAB95894C9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92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5E1420-371F-956B-D92F-0730D4F6214C}"/>
              </a:ext>
            </a:extLst>
          </p:cNvPr>
          <p:cNvSpPr/>
          <p:nvPr/>
        </p:nvSpPr>
        <p:spPr bwMode="white">
          <a:xfrm>
            <a:off x="8434832" y="2633239"/>
            <a:ext cx="271375" cy="302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94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2F3701-BF89-8137-FF1E-D9E5A57218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0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EF11CD-E350-CCE5-83A6-25558BCAE4AE}"/>
              </a:ext>
            </a:extLst>
          </p:cNvPr>
          <p:cNvSpPr/>
          <p:nvPr/>
        </p:nvSpPr>
        <p:spPr bwMode="white">
          <a:xfrm>
            <a:off x="1243809" y="2905690"/>
            <a:ext cx="6047619" cy="883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8F01BE-50AC-67D0-3A46-A794AF6E7735}"/>
              </a:ext>
            </a:extLst>
          </p:cNvPr>
          <p:cNvSpPr/>
          <p:nvPr/>
        </p:nvSpPr>
        <p:spPr bwMode="white">
          <a:xfrm>
            <a:off x="1272380" y="4010656"/>
            <a:ext cx="5333333" cy="858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15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2023-12-10T02:46:36Z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